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xls" ContentType="application/vnd.ms-exce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tags/tag3.xml" ContentType="application/vnd.openxmlformats-officedocument.presentationml.tags+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3"/>
  </p:notesMasterIdLst>
  <p:handoutMasterIdLst>
    <p:handoutMasterId r:id="rId94"/>
  </p:handoutMasterIdLst>
  <p:sldIdLst>
    <p:sldId id="1035" r:id="rId2"/>
    <p:sldId id="1231" r:id="rId3"/>
    <p:sldId id="1067" r:id="rId4"/>
    <p:sldId id="1339" r:id="rId5"/>
    <p:sldId id="1340" r:id="rId6"/>
    <p:sldId id="1341" r:id="rId7"/>
    <p:sldId id="1332" r:id="rId8"/>
    <p:sldId id="1082" r:id="rId9"/>
    <p:sldId id="1081" r:id="rId10"/>
    <p:sldId id="1190" r:id="rId11"/>
    <p:sldId id="1323" r:id="rId12"/>
    <p:sldId id="1377" r:id="rId13"/>
    <p:sldId id="1229" r:id="rId14"/>
    <p:sldId id="1355" r:id="rId15"/>
    <p:sldId id="1353" r:id="rId16"/>
    <p:sldId id="1354" r:id="rId17"/>
    <p:sldId id="1356" r:id="rId18"/>
    <p:sldId id="1357" r:id="rId19"/>
    <p:sldId id="1359" r:id="rId20"/>
    <p:sldId id="1358" r:id="rId21"/>
    <p:sldId id="1360" r:id="rId22"/>
    <p:sldId id="1361" r:id="rId23"/>
    <p:sldId id="1362" r:id="rId24"/>
    <p:sldId id="1363" r:id="rId25"/>
    <p:sldId id="1364" r:id="rId26"/>
    <p:sldId id="1365" r:id="rId27"/>
    <p:sldId id="1366" r:id="rId28"/>
    <p:sldId id="1367" r:id="rId29"/>
    <p:sldId id="1110" r:id="rId30"/>
    <p:sldId id="1368" r:id="rId31"/>
    <p:sldId id="1181" r:id="rId32"/>
    <p:sldId id="1116" r:id="rId33"/>
    <p:sldId id="1115" r:id="rId34"/>
    <p:sldId id="1369" r:id="rId35"/>
    <p:sldId id="1370" r:id="rId36"/>
    <p:sldId id="1117" r:id="rId37"/>
    <p:sldId id="1114" r:id="rId38"/>
    <p:sldId id="1120" r:id="rId39"/>
    <p:sldId id="1136" r:id="rId40"/>
    <p:sldId id="1123" r:id="rId41"/>
    <p:sldId id="1129" r:id="rId42"/>
    <p:sldId id="1126" r:id="rId43"/>
    <p:sldId id="1222" r:id="rId44"/>
    <p:sldId id="1130" r:id="rId45"/>
    <p:sldId id="1251" r:id="rId46"/>
    <p:sldId id="1253" r:id="rId47"/>
    <p:sldId id="1252" r:id="rId48"/>
    <p:sldId id="1254" r:id="rId49"/>
    <p:sldId id="1255" r:id="rId50"/>
    <p:sldId id="1256" r:id="rId51"/>
    <p:sldId id="1266" r:id="rId52"/>
    <p:sldId id="1267" r:id="rId53"/>
    <p:sldId id="1352" r:id="rId54"/>
    <p:sldId id="1258" r:id="rId55"/>
    <p:sldId id="1259" r:id="rId56"/>
    <p:sldId id="1260" r:id="rId57"/>
    <p:sldId id="1261" r:id="rId58"/>
    <p:sldId id="1262" r:id="rId59"/>
    <p:sldId id="1263" r:id="rId60"/>
    <p:sldId id="1264" r:id="rId61"/>
    <p:sldId id="1265" r:id="rId62"/>
    <p:sldId id="1278" r:id="rId63"/>
    <p:sldId id="1280" r:id="rId64"/>
    <p:sldId id="1281" r:id="rId65"/>
    <p:sldId id="1282" r:id="rId66"/>
    <p:sldId id="1283" r:id="rId67"/>
    <p:sldId id="1343" r:id="rId68"/>
    <p:sldId id="1344" r:id="rId69"/>
    <p:sldId id="1345" r:id="rId70"/>
    <p:sldId id="1346" r:id="rId71"/>
    <p:sldId id="1347" r:id="rId72"/>
    <p:sldId id="1235" r:id="rId73"/>
    <p:sldId id="1131" r:id="rId74"/>
    <p:sldId id="1132" r:id="rId75"/>
    <p:sldId id="1135" r:id="rId76"/>
    <p:sldId id="1151" r:id="rId77"/>
    <p:sldId id="1049" r:id="rId78"/>
    <p:sldId id="1147" r:id="rId79"/>
    <p:sldId id="1143" r:id="rId80"/>
    <p:sldId id="1210" r:id="rId81"/>
    <p:sldId id="961" r:id="rId82"/>
    <p:sldId id="1338" r:id="rId83"/>
    <p:sldId id="1371" r:id="rId84"/>
    <p:sldId id="1372" r:id="rId85"/>
    <p:sldId id="1373" r:id="rId86"/>
    <p:sldId id="1374" r:id="rId87"/>
    <p:sldId id="1375" r:id="rId88"/>
    <p:sldId id="1376" r:id="rId89"/>
    <p:sldId id="1144" r:id="rId90"/>
    <p:sldId id="1285" r:id="rId91"/>
    <p:sldId id="1145" r:id="rId92"/>
  </p:sldIdLst>
  <p:sldSz cx="9144000" cy="6858000" type="screen4x3"/>
  <p:notesSz cx="6858000" cy="9313863"/>
  <p:custDataLst>
    <p:tags r:id="rId95"/>
  </p:custDataLst>
  <p:defaultTextStyle>
    <a:defPPr>
      <a:defRPr lang="en-US"/>
    </a:defPPr>
    <a:lvl1pPr algn="l" rtl="0" fontAlgn="base">
      <a:spcBef>
        <a:spcPct val="0"/>
      </a:spcBef>
      <a:spcAft>
        <a:spcPct val="0"/>
      </a:spcAft>
      <a:defRPr sz="3200" kern="1200">
        <a:solidFill>
          <a:schemeClr val="tx1"/>
        </a:solidFill>
        <a:latin typeface="Verdana" pitchFamily="34" charset="0"/>
        <a:ea typeface="+mn-ea"/>
        <a:cs typeface="Arial" charset="0"/>
      </a:defRPr>
    </a:lvl1pPr>
    <a:lvl2pPr marL="457200" algn="l" rtl="0" fontAlgn="base">
      <a:spcBef>
        <a:spcPct val="0"/>
      </a:spcBef>
      <a:spcAft>
        <a:spcPct val="0"/>
      </a:spcAft>
      <a:defRPr sz="3200" kern="1200">
        <a:solidFill>
          <a:schemeClr val="tx1"/>
        </a:solidFill>
        <a:latin typeface="Verdana" pitchFamily="34" charset="0"/>
        <a:ea typeface="+mn-ea"/>
        <a:cs typeface="Arial" charset="0"/>
      </a:defRPr>
    </a:lvl2pPr>
    <a:lvl3pPr marL="914400" algn="l" rtl="0" fontAlgn="base">
      <a:spcBef>
        <a:spcPct val="0"/>
      </a:spcBef>
      <a:spcAft>
        <a:spcPct val="0"/>
      </a:spcAft>
      <a:defRPr sz="3200" kern="1200">
        <a:solidFill>
          <a:schemeClr val="tx1"/>
        </a:solidFill>
        <a:latin typeface="Verdana" pitchFamily="34" charset="0"/>
        <a:ea typeface="+mn-ea"/>
        <a:cs typeface="Arial" charset="0"/>
      </a:defRPr>
    </a:lvl3pPr>
    <a:lvl4pPr marL="1371600" algn="l" rtl="0" fontAlgn="base">
      <a:spcBef>
        <a:spcPct val="0"/>
      </a:spcBef>
      <a:spcAft>
        <a:spcPct val="0"/>
      </a:spcAft>
      <a:defRPr sz="3200" kern="1200">
        <a:solidFill>
          <a:schemeClr val="tx1"/>
        </a:solidFill>
        <a:latin typeface="Verdana" pitchFamily="34" charset="0"/>
        <a:ea typeface="+mn-ea"/>
        <a:cs typeface="Arial" charset="0"/>
      </a:defRPr>
    </a:lvl4pPr>
    <a:lvl5pPr marL="1828800" algn="l" rtl="0" fontAlgn="base">
      <a:spcBef>
        <a:spcPct val="0"/>
      </a:spcBef>
      <a:spcAft>
        <a:spcPct val="0"/>
      </a:spcAft>
      <a:defRPr sz="3200" kern="1200">
        <a:solidFill>
          <a:schemeClr val="tx1"/>
        </a:solidFill>
        <a:latin typeface="Verdana" pitchFamily="34" charset="0"/>
        <a:ea typeface="+mn-ea"/>
        <a:cs typeface="Arial" charset="0"/>
      </a:defRPr>
    </a:lvl5pPr>
    <a:lvl6pPr marL="2286000" algn="l" defTabSz="914400" rtl="0" eaLnBrk="1" latinLnBrk="0" hangingPunct="1">
      <a:defRPr sz="3200" kern="1200">
        <a:solidFill>
          <a:schemeClr val="tx1"/>
        </a:solidFill>
        <a:latin typeface="Verdana" pitchFamily="34" charset="0"/>
        <a:ea typeface="+mn-ea"/>
        <a:cs typeface="Arial" charset="0"/>
      </a:defRPr>
    </a:lvl6pPr>
    <a:lvl7pPr marL="2743200" algn="l" defTabSz="914400" rtl="0" eaLnBrk="1" latinLnBrk="0" hangingPunct="1">
      <a:defRPr sz="3200" kern="1200">
        <a:solidFill>
          <a:schemeClr val="tx1"/>
        </a:solidFill>
        <a:latin typeface="Verdana" pitchFamily="34" charset="0"/>
        <a:ea typeface="+mn-ea"/>
        <a:cs typeface="Arial" charset="0"/>
      </a:defRPr>
    </a:lvl7pPr>
    <a:lvl8pPr marL="3200400" algn="l" defTabSz="914400" rtl="0" eaLnBrk="1" latinLnBrk="0" hangingPunct="1">
      <a:defRPr sz="3200" kern="1200">
        <a:solidFill>
          <a:schemeClr val="tx1"/>
        </a:solidFill>
        <a:latin typeface="Verdana" pitchFamily="34" charset="0"/>
        <a:ea typeface="+mn-ea"/>
        <a:cs typeface="Arial" charset="0"/>
      </a:defRPr>
    </a:lvl8pPr>
    <a:lvl9pPr marL="3657600" algn="l" defTabSz="914400" rtl="0" eaLnBrk="1" latinLnBrk="0" hangingPunct="1">
      <a:defRPr sz="3200"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C0C0C"/>
    <a:srgbClr val="009900"/>
    <a:srgbClr val="000000"/>
    <a:srgbClr val="953735"/>
    <a:srgbClr val="FF9933"/>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399" autoAdjust="0"/>
    <p:restoredTop sz="91286" autoAdjust="0"/>
  </p:normalViewPr>
  <p:slideViewPr>
    <p:cSldViewPr snapToGrid="0">
      <p:cViewPr>
        <p:scale>
          <a:sx n="70" d="100"/>
          <a:sy n="70" d="100"/>
        </p:scale>
        <p:origin x="-2094" y="-792"/>
      </p:cViewPr>
      <p:guideLst>
        <p:guide orient="horz" pos="2160"/>
        <p:guide pos="2880"/>
      </p:guideLst>
    </p:cSldViewPr>
  </p:slideViewPr>
  <p:outlineViewPr>
    <p:cViewPr>
      <p:scale>
        <a:sx n="33" d="100"/>
        <a:sy n="33" d="100"/>
      </p:scale>
      <p:origin x="0" y="15672"/>
    </p:cViewPr>
  </p:outlineViewPr>
  <p:notesTextViewPr>
    <p:cViewPr>
      <p:scale>
        <a:sx n="100" d="100"/>
        <a:sy n="100" d="100"/>
      </p:scale>
      <p:origin x="0" y="0"/>
    </p:cViewPr>
  </p:notesTextViewPr>
  <p:sorterViewPr>
    <p:cViewPr>
      <p:scale>
        <a:sx n="40" d="100"/>
        <a:sy n="40" d="100"/>
      </p:scale>
      <p:origin x="0" y="4308"/>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ags" Target="tags/tag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notesMaster" Target="notesMasters/notesMaster1.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handoutMaster" Target="handoutMasters/handoutMaster1.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5394"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2381" tIns="46191" rIns="92381" bIns="46191" numCol="1" anchor="t" anchorCtr="0" compatLnSpc="1">
            <a:prstTxWarp prst="textNoShape">
              <a:avLst/>
            </a:prstTxWarp>
          </a:bodyPr>
          <a:lstStyle>
            <a:lvl1pPr defTabSz="924034">
              <a:spcBef>
                <a:spcPct val="0"/>
              </a:spcBef>
              <a:buClrTx/>
              <a:buSzTx/>
              <a:buFontTx/>
              <a:buNone/>
              <a:defRPr sz="1200">
                <a:effectLst/>
                <a:latin typeface="Arial" charset="0"/>
                <a:cs typeface="+mn-cs"/>
              </a:defRPr>
            </a:lvl1pPr>
          </a:lstStyle>
          <a:p>
            <a:pPr>
              <a:defRPr/>
            </a:pPr>
            <a:endParaRPr lang="en-US"/>
          </a:p>
        </p:txBody>
      </p:sp>
      <p:sp>
        <p:nvSpPr>
          <p:cNvPr id="315395"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2381" tIns="46191" rIns="92381" bIns="46191" numCol="1" anchor="t" anchorCtr="0" compatLnSpc="1">
            <a:prstTxWarp prst="textNoShape">
              <a:avLst/>
            </a:prstTxWarp>
          </a:bodyPr>
          <a:lstStyle>
            <a:lvl1pPr algn="r" defTabSz="924034">
              <a:spcBef>
                <a:spcPct val="0"/>
              </a:spcBef>
              <a:buClrTx/>
              <a:buSzTx/>
              <a:buFontTx/>
              <a:buNone/>
              <a:defRPr sz="1200">
                <a:effectLst/>
                <a:latin typeface="Arial" charset="0"/>
                <a:cs typeface="+mn-cs"/>
              </a:defRPr>
            </a:lvl1pPr>
          </a:lstStyle>
          <a:p>
            <a:pPr>
              <a:defRPr/>
            </a:pPr>
            <a:endParaRPr lang="en-US"/>
          </a:p>
        </p:txBody>
      </p:sp>
      <p:sp>
        <p:nvSpPr>
          <p:cNvPr id="315396" name="Rectangle 4"/>
          <p:cNvSpPr>
            <a:spLocks noGrp="1" noChangeArrowheads="1"/>
          </p:cNvSpPr>
          <p:nvPr>
            <p:ph type="ftr" sz="quarter" idx="2"/>
          </p:nvPr>
        </p:nvSpPr>
        <p:spPr bwMode="auto">
          <a:xfrm>
            <a:off x="0" y="8847138"/>
            <a:ext cx="2971800" cy="465137"/>
          </a:xfrm>
          <a:prstGeom prst="rect">
            <a:avLst/>
          </a:prstGeom>
          <a:noFill/>
          <a:ln w="9525">
            <a:noFill/>
            <a:miter lim="800000"/>
            <a:headEnd/>
            <a:tailEnd/>
          </a:ln>
          <a:effectLst/>
        </p:spPr>
        <p:txBody>
          <a:bodyPr vert="horz" wrap="square" lIns="92381" tIns="46191" rIns="92381" bIns="46191" numCol="1" anchor="b" anchorCtr="0" compatLnSpc="1">
            <a:prstTxWarp prst="textNoShape">
              <a:avLst/>
            </a:prstTxWarp>
          </a:bodyPr>
          <a:lstStyle>
            <a:lvl1pPr defTabSz="924034">
              <a:spcBef>
                <a:spcPct val="0"/>
              </a:spcBef>
              <a:buClrTx/>
              <a:buSzTx/>
              <a:buFontTx/>
              <a:buNone/>
              <a:defRPr sz="1200">
                <a:effectLst/>
                <a:latin typeface="Arial" charset="0"/>
                <a:cs typeface="+mn-cs"/>
              </a:defRPr>
            </a:lvl1pPr>
          </a:lstStyle>
          <a:p>
            <a:pPr>
              <a:defRPr/>
            </a:pPr>
            <a:endParaRPr lang="en-US"/>
          </a:p>
        </p:txBody>
      </p:sp>
      <p:sp>
        <p:nvSpPr>
          <p:cNvPr id="315397" name="Rectangle 5"/>
          <p:cNvSpPr>
            <a:spLocks noGrp="1" noChangeArrowheads="1"/>
          </p:cNvSpPr>
          <p:nvPr>
            <p:ph type="sldNum" sz="quarter" idx="3"/>
          </p:nvPr>
        </p:nvSpPr>
        <p:spPr bwMode="auto">
          <a:xfrm>
            <a:off x="3884613" y="8847138"/>
            <a:ext cx="2971800" cy="465137"/>
          </a:xfrm>
          <a:prstGeom prst="rect">
            <a:avLst/>
          </a:prstGeom>
          <a:noFill/>
          <a:ln w="9525">
            <a:noFill/>
            <a:miter lim="800000"/>
            <a:headEnd/>
            <a:tailEnd/>
          </a:ln>
          <a:effectLst/>
        </p:spPr>
        <p:txBody>
          <a:bodyPr vert="horz" wrap="square" lIns="92381" tIns="46191" rIns="92381" bIns="46191" numCol="1" anchor="b" anchorCtr="0" compatLnSpc="1">
            <a:prstTxWarp prst="textNoShape">
              <a:avLst/>
            </a:prstTxWarp>
          </a:bodyPr>
          <a:lstStyle>
            <a:lvl1pPr algn="r" defTabSz="924034">
              <a:spcBef>
                <a:spcPct val="0"/>
              </a:spcBef>
              <a:buClrTx/>
              <a:buSzTx/>
              <a:buFontTx/>
              <a:buNone/>
              <a:defRPr sz="1200">
                <a:effectLst/>
                <a:latin typeface="Arial" charset="0"/>
                <a:cs typeface="+mn-cs"/>
              </a:defRPr>
            </a:lvl1pPr>
          </a:lstStyle>
          <a:p>
            <a:pPr>
              <a:defRPr/>
            </a:pPr>
            <a:fld id="{CD47B2C6-B367-49CB-91E5-DD7906F6ADE0}"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2377" tIns="46189" rIns="92377" bIns="46189" numCol="1" anchor="t" anchorCtr="0" compatLnSpc="1">
            <a:prstTxWarp prst="textNoShape">
              <a:avLst/>
            </a:prstTxWarp>
          </a:bodyPr>
          <a:lstStyle>
            <a:lvl1pPr defTabSz="924034">
              <a:spcBef>
                <a:spcPct val="0"/>
              </a:spcBef>
              <a:buClrTx/>
              <a:buSzTx/>
              <a:buFontTx/>
              <a:buNone/>
              <a:defRPr sz="1200">
                <a:effectLst/>
                <a:latin typeface="Arial" charset="0"/>
                <a:cs typeface="+mn-cs"/>
              </a:defRPr>
            </a:lvl1pPr>
          </a:lstStyle>
          <a:p>
            <a:pPr>
              <a:defRPr/>
            </a:pPr>
            <a:endParaRPr lang="en-US"/>
          </a:p>
        </p:txBody>
      </p:sp>
      <p:sp>
        <p:nvSpPr>
          <p:cNvPr id="7171"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2377" tIns="46189" rIns="92377" bIns="46189" numCol="1" anchor="t" anchorCtr="0" compatLnSpc="1">
            <a:prstTxWarp prst="textNoShape">
              <a:avLst/>
            </a:prstTxWarp>
          </a:bodyPr>
          <a:lstStyle>
            <a:lvl1pPr algn="r" defTabSz="924034">
              <a:spcBef>
                <a:spcPct val="0"/>
              </a:spcBef>
              <a:buClrTx/>
              <a:buSzTx/>
              <a:buFontTx/>
              <a:buNone/>
              <a:defRPr sz="1200">
                <a:effectLst/>
                <a:latin typeface="Arial" charset="0"/>
                <a:cs typeface="+mn-cs"/>
              </a:defRPr>
            </a:lvl1pPr>
          </a:lstStyle>
          <a:p>
            <a:pPr>
              <a:defRPr/>
            </a:pPr>
            <a:endParaRPr lang="en-US"/>
          </a:p>
        </p:txBody>
      </p:sp>
      <p:sp>
        <p:nvSpPr>
          <p:cNvPr id="84996" name="Rectangle 4"/>
          <p:cNvSpPr>
            <a:spLocks noGrp="1" noRot="1" noChangeAspect="1" noChangeArrowheads="1" noTextEdit="1"/>
          </p:cNvSpPr>
          <p:nvPr>
            <p:ph type="sldImg" idx="2"/>
          </p:nvPr>
        </p:nvSpPr>
        <p:spPr bwMode="auto">
          <a:xfrm>
            <a:off x="1101725" y="698500"/>
            <a:ext cx="4656138" cy="3494088"/>
          </a:xfrm>
          <a:prstGeom prst="rect">
            <a:avLst/>
          </a:prstGeom>
          <a:noFill/>
          <a:ln w="9525">
            <a:solidFill>
              <a:srgbClr val="000000"/>
            </a:solidFill>
            <a:miter lim="800000"/>
            <a:headEnd/>
            <a:tailEnd/>
          </a:ln>
        </p:spPr>
      </p:sp>
      <p:sp>
        <p:nvSpPr>
          <p:cNvPr id="7173" name="Rectangle 5"/>
          <p:cNvSpPr>
            <a:spLocks noGrp="1" noChangeArrowheads="1"/>
          </p:cNvSpPr>
          <p:nvPr>
            <p:ph type="body" sz="quarter" idx="3"/>
          </p:nvPr>
        </p:nvSpPr>
        <p:spPr bwMode="auto">
          <a:xfrm>
            <a:off x="685800" y="4424363"/>
            <a:ext cx="5486400" cy="4191000"/>
          </a:xfrm>
          <a:prstGeom prst="rect">
            <a:avLst/>
          </a:prstGeom>
          <a:noFill/>
          <a:ln w="9525">
            <a:noFill/>
            <a:miter lim="800000"/>
            <a:headEnd/>
            <a:tailEnd/>
          </a:ln>
          <a:effectLst/>
        </p:spPr>
        <p:txBody>
          <a:bodyPr vert="horz" wrap="square" lIns="92377" tIns="46189" rIns="92377" bIns="461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174" name="Rectangle 6"/>
          <p:cNvSpPr>
            <a:spLocks noGrp="1" noChangeArrowheads="1"/>
          </p:cNvSpPr>
          <p:nvPr>
            <p:ph type="ftr" sz="quarter" idx="4"/>
          </p:nvPr>
        </p:nvSpPr>
        <p:spPr bwMode="auto">
          <a:xfrm>
            <a:off x="0" y="8847138"/>
            <a:ext cx="2971800" cy="465137"/>
          </a:xfrm>
          <a:prstGeom prst="rect">
            <a:avLst/>
          </a:prstGeom>
          <a:noFill/>
          <a:ln w="9525">
            <a:noFill/>
            <a:miter lim="800000"/>
            <a:headEnd/>
            <a:tailEnd/>
          </a:ln>
          <a:effectLst/>
        </p:spPr>
        <p:txBody>
          <a:bodyPr vert="horz" wrap="square" lIns="92377" tIns="46189" rIns="92377" bIns="46189" numCol="1" anchor="b" anchorCtr="0" compatLnSpc="1">
            <a:prstTxWarp prst="textNoShape">
              <a:avLst/>
            </a:prstTxWarp>
          </a:bodyPr>
          <a:lstStyle>
            <a:lvl1pPr defTabSz="924034">
              <a:spcBef>
                <a:spcPct val="0"/>
              </a:spcBef>
              <a:buClrTx/>
              <a:buSzTx/>
              <a:buFontTx/>
              <a:buNone/>
              <a:defRPr sz="1200">
                <a:effectLst/>
                <a:latin typeface="Arial" charset="0"/>
                <a:cs typeface="+mn-cs"/>
              </a:defRPr>
            </a:lvl1pPr>
          </a:lstStyle>
          <a:p>
            <a:pPr>
              <a:defRPr/>
            </a:pPr>
            <a:endParaRPr lang="en-US"/>
          </a:p>
        </p:txBody>
      </p:sp>
      <p:sp>
        <p:nvSpPr>
          <p:cNvPr id="7175" name="Rectangle 7"/>
          <p:cNvSpPr>
            <a:spLocks noGrp="1" noChangeArrowheads="1"/>
          </p:cNvSpPr>
          <p:nvPr>
            <p:ph type="sldNum" sz="quarter" idx="5"/>
          </p:nvPr>
        </p:nvSpPr>
        <p:spPr bwMode="auto">
          <a:xfrm>
            <a:off x="3884613" y="8847138"/>
            <a:ext cx="2971800" cy="465137"/>
          </a:xfrm>
          <a:prstGeom prst="rect">
            <a:avLst/>
          </a:prstGeom>
          <a:noFill/>
          <a:ln w="9525">
            <a:noFill/>
            <a:miter lim="800000"/>
            <a:headEnd/>
            <a:tailEnd/>
          </a:ln>
          <a:effectLst/>
        </p:spPr>
        <p:txBody>
          <a:bodyPr vert="horz" wrap="square" lIns="92377" tIns="46189" rIns="92377" bIns="46189" numCol="1" anchor="b" anchorCtr="0" compatLnSpc="1">
            <a:prstTxWarp prst="textNoShape">
              <a:avLst/>
            </a:prstTxWarp>
          </a:bodyPr>
          <a:lstStyle>
            <a:lvl1pPr algn="r" defTabSz="924034">
              <a:spcBef>
                <a:spcPct val="0"/>
              </a:spcBef>
              <a:buClrTx/>
              <a:buSzTx/>
              <a:buFontTx/>
              <a:buNone/>
              <a:defRPr sz="1200">
                <a:effectLst/>
                <a:latin typeface="Arial" charset="0"/>
                <a:cs typeface="+mn-cs"/>
              </a:defRPr>
            </a:lvl1pPr>
          </a:lstStyle>
          <a:p>
            <a:pPr>
              <a:defRPr/>
            </a:pPr>
            <a:fld id="{80950ECC-1B1A-4A03-A4AE-6FF3B4CEBB3F}"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flickr.com/photos/sepblog/3527825643/sizes/o/"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flickr.com/photos/deks/711658920/sizes/z/"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flickr.com/photos/13638129@N00/118245563/"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flickr.com/photos/77136818@N00/3202144482/"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flickr.com/photos/7337467@N04/3052065204/"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flickr.com/photos/20532289@N00/59083917/"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flickr.com/photos/48973657@N00/4556156477/"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flickr.com/photos/9031691@N08/2670224692/"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flickr.com/photos/28473961@N02/3229296247/"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flickr.com/photos/28567825@N03/5129325457/"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flickr.com/photos/47477979@N00/2453748088/"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flickr.com/photos/30624156@N00/4820259304/"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p:txBody>
          <a:bodyPr/>
          <a:lstStyle/>
          <a:p>
            <a:pPr>
              <a:defRPr/>
            </a:pPr>
            <a:fld id="{2FEC4253-6606-41E6-9D55-A3C5994F33F7}" type="slidenum">
              <a:rPr lang="en-US"/>
              <a:pPr>
                <a:defRPr/>
              </a:pPr>
              <a:t>1</a:t>
            </a:fld>
            <a:endParaRPr lang="en-US"/>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a:spcBef>
                <a:spcPct val="0"/>
              </a:spcBef>
            </a:pPr>
            <a:r>
              <a:rPr lang="en-US" dirty="0" err="1" smtClean="0"/>
              <a:t>Jayson</a:t>
            </a:r>
            <a:r>
              <a:rPr lang="en-US" baseline="0" dirty="0" smtClean="0"/>
              <a:t> Start</a:t>
            </a:r>
            <a:endParaRPr lang="en-US" dirty="0" smtClean="0"/>
          </a:p>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F3D4D2E-91BE-464F-82F1-D24ED57AD5D9}" type="slidenum">
              <a:rPr lang="en-US" smtClean="0"/>
              <a:pPr>
                <a:defRPr/>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5FCB138-3568-46A3-9E9F-BCD455147CB2}" type="slidenum">
              <a:rPr lang="en-US" smtClean="0"/>
              <a:pPr>
                <a:defRPr/>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hlinkClick r:id="rId3"/>
              </a:rPr>
              <a:t>http://www.flickr.com/photos/sepblog/3527825643/sizes/o/</a:t>
            </a:r>
            <a:endParaRPr lang="en-US" dirty="0"/>
          </a:p>
        </p:txBody>
      </p:sp>
      <p:sp>
        <p:nvSpPr>
          <p:cNvPr id="4" name="Slide Number Placeholder 3"/>
          <p:cNvSpPr>
            <a:spLocks noGrp="1"/>
          </p:cNvSpPr>
          <p:nvPr>
            <p:ph type="sldNum" sz="quarter" idx="10"/>
          </p:nvPr>
        </p:nvSpPr>
        <p:spPr/>
        <p:txBody>
          <a:bodyPr/>
          <a:lstStyle/>
          <a:p>
            <a:pPr>
              <a:defRPr/>
            </a:pPr>
            <a:fld id="{80950ECC-1B1A-4A03-A4AE-6FF3B4CEBB3F}" type="slidenum">
              <a:rPr lang="en-US" smtClean="0"/>
              <a:pPr>
                <a:defRPr/>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r>
              <a:rPr lang="en-US" dirty="0" smtClean="0">
                <a:hlinkClick r:id="rId3"/>
              </a:rPr>
              <a:t>http://www.flickr.com/photos/deks/711658920/sizes/z/</a:t>
            </a:r>
            <a:endParaRPr lang="en-US" dirty="0" smtClean="0"/>
          </a:p>
        </p:txBody>
      </p:sp>
      <p:sp>
        <p:nvSpPr>
          <p:cNvPr id="4" name="Slide Number Placeholder 3"/>
          <p:cNvSpPr>
            <a:spLocks noGrp="1"/>
          </p:cNvSpPr>
          <p:nvPr>
            <p:ph type="sldNum" sz="quarter" idx="5"/>
          </p:nvPr>
        </p:nvSpPr>
        <p:spPr/>
        <p:txBody>
          <a:bodyPr/>
          <a:lstStyle/>
          <a:p>
            <a:pPr>
              <a:defRPr/>
            </a:pPr>
            <a:fld id="{DC7CEB64-028E-42C0-BB08-222ABB2E1FCD}" type="slidenum">
              <a:rPr lang="en-US" smtClean="0"/>
              <a:pPr>
                <a:defRPr/>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p:spPr>
        <p:txBody>
          <a:bodyPr/>
          <a:lstStyle/>
          <a:p>
            <a:r>
              <a:rPr lang="en-US" dirty="0" smtClean="0">
                <a:hlinkClick r:id="rId3"/>
              </a:rPr>
              <a:t>http://www.flickr.com/photos/13638129@N00/118245563/</a:t>
            </a:r>
            <a:endParaRPr lang="en-US" dirty="0" smtClean="0"/>
          </a:p>
        </p:txBody>
      </p:sp>
      <p:sp>
        <p:nvSpPr>
          <p:cNvPr id="4" name="Slide Number Placeholder 3"/>
          <p:cNvSpPr>
            <a:spLocks noGrp="1"/>
          </p:cNvSpPr>
          <p:nvPr>
            <p:ph type="sldNum" sz="quarter" idx="5"/>
          </p:nvPr>
        </p:nvSpPr>
        <p:spPr/>
        <p:txBody>
          <a:bodyPr/>
          <a:lstStyle/>
          <a:p>
            <a:pPr>
              <a:defRPr/>
            </a:pPr>
            <a:fld id="{F70FBDA9-F8DE-4A22-A9F5-BC8B14E8489D}" type="slidenum">
              <a:rPr lang="en-US" smtClean="0"/>
              <a:pPr>
                <a:defRPr/>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p:spPr>
        <p:txBody>
          <a:bodyPr/>
          <a:lstStyle/>
          <a:p>
            <a:r>
              <a:rPr lang="en-US" dirty="0" smtClean="0">
                <a:hlinkClick r:id="rId3"/>
              </a:rPr>
              <a:t>http://www.flickr.com/photos/77136818@N00/3202144482/</a:t>
            </a:r>
            <a:endParaRPr lang="en-US" dirty="0" smtClean="0"/>
          </a:p>
        </p:txBody>
      </p:sp>
      <p:sp>
        <p:nvSpPr>
          <p:cNvPr id="4" name="Slide Number Placeholder 3"/>
          <p:cNvSpPr>
            <a:spLocks noGrp="1"/>
          </p:cNvSpPr>
          <p:nvPr>
            <p:ph type="sldNum" sz="quarter" idx="5"/>
          </p:nvPr>
        </p:nvSpPr>
        <p:spPr/>
        <p:txBody>
          <a:bodyPr/>
          <a:lstStyle/>
          <a:p>
            <a:pPr>
              <a:defRPr/>
            </a:pPr>
            <a:fld id="{9F875200-63CA-46B7-A005-1C924CAFCDBF}" type="slidenum">
              <a:rPr lang="en-US" smtClean="0"/>
              <a:pPr>
                <a:defRPr/>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a:ln/>
        </p:spPr>
        <p:txBody>
          <a:bodyPr/>
          <a:lstStyle/>
          <a:p>
            <a:r>
              <a:rPr lang="en-US" dirty="0" smtClean="0">
                <a:hlinkClick r:id="rId3"/>
              </a:rPr>
              <a:t>http://www.flickr.com/photos/7337467@N04/3052065204/</a:t>
            </a:r>
            <a:endParaRPr lang="en-US" dirty="0" smtClean="0"/>
          </a:p>
        </p:txBody>
      </p:sp>
      <p:sp>
        <p:nvSpPr>
          <p:cNvPr id="4" name="Slide Number Placeholder 3"/>
          <p:cNvSpPr>
            <a:spLocks noGrp="1"/>
          </p:cNvSpPr>
          <p:nvPr>
            <p:ph type="sldNum" sz="quarter" idx="5"/>
          </p:nvPr>
        </p:nvSpPr>
        <p:spPr/>
        <p:txBody>
          <a:bodyPr/>
          <a:lstStyle/>
          <a:p>
            <a:pPr>
              <a:defRPr/>
            </a:pPr>
            <a:fld id="{7D061BEC-583F-42FA-8D42-6A4F8E812A5D}" type="slidenum">
              <a:rPr lang="en-US" smtClean="0"/>
              <a:pPr>
                <a:defRPr/>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r>
              <a:rPr lang="en-US" dirty="0" smtClean="0">
                <a:hlinkClick r:id="rId3"/>
              </a:rPr>
              <a:t>http://www.flickr.com/photos/20532289@N00/59083917/</a:t>
            </a:r>
            <a:endParaRPr lang="en-US" dirty="0" smtClean="0"/>
          </a:p>
        </p:txBody>
      </p:sp>
      <p:sp>
        <p:nvSpPr>
          <p:cNvPr id="4" name="Slide Number Placeholder 3"/>
          <p:cNvSpPr>
            <a:spLocks noGrp="1"/>
          </p:cNvSpPr>
          <p:nvPr>
            <p:ph type="sldNum" sz="quarter" idx="5"/>
          </p:nvPr>
        </p:nvSpPr>
        <p:spPr/>
        <p:txBody>
          <a:bodyPr/>
          <a:lstStyle/>
          <a:p>
            <a:pPr>
              <a:defRPr/>
            </a:pPr>
            <a:fld id="{37FAAF16-49FF-478E-B034-AF2A702F7AC7}" type="slidenum">
              <a:rPr lang="en-US" smtClean="0"/>
              <a:pPr>
                <a:defRPr/>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a:ln/>
        </p:spPr>
        <p:txBody>
          <a:bodyPr/>
          <a:lstStyle/>
          <a:p>
            <a:r>
              <a:rPr lang="en-US" dirty="0" smtClean="0">
                <a:hlinkClick r:id="rId3"/>
              </a:rPr>
              <a:t>http://www.flickr.com/photos/48973657@N00/4556156477/</a:t>
            </a:r>
            <a:endParaRPr lang="en-US" dirty="0" smtClean="0"/>
          </a:p>
        </p:txBody>
      </p:sp>
      <p:sp>
        <p:nvSpPr>
          <p:cNvPr id="4" name="Slide Number Placeholder 3"/>
          <p:cNvSpPr>
            <a:spLocks noGrp="1"/>
          </p:cNvSpPr>
          <p:nvPr>
            <p:ph type="sldNum" sz="quarter" idx="5"/>
          </p:nvPr>
        </p:nvSpPr>
        <p:spPr/>
        <p:txBody>
          <a:bodyPr/>
          <a:lstStyle/>
          <a:p>
            <a:pPr>
              <a:defRPr/>
            </a:pPr>
            <a:fld id="{397169D6-938E-496A-8AA6-1FD928DBC9D6}" type="slidenum">
              <a:rPr lang="en-US" smtClean="0"/>
              <a:pPr>
                <a:defRPr/>
              </a:pPr>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ln/>
        </p:spPr>
        <p:txBody>
          <a:bodyPr/>
          <a:lstStyle/>
          <a:p>
            <a:r>
              <a:rPr lang="en-US" dirty="0" smtClean="0"/>
              <a:t>http://www.flickr.com/photos/88442983@N00/1604241264/</a:t>
            </a:r>
          </a:p>
        </p:txBody>
      </p:sp>
      <p:sp>
        <p:nvSpPr>
          <p:cNvPr id="4" name="Slide Number Placeholder 3"/>
          <p:cNvSpPr>
            <a:spLocks noGrp="1"/>
          </p:cNvSpPr>
          <p:nvPr>
            <p:ph type="sldNum" sz="quarter" idx="5"/>
          </p:nvPr>
        </p:nvSpPr>
        <p:spPr/>
        <p:txBody>
          <a:bodyPr/>
          <a:lstStyle/>
          <a:p>
            <a:pPr>
              <a:defRPr/>
            </a:pPr>
            <a:fld id="{FEFF60FC-402F-4F18-8086-1D8DA391499E}" type="slidenum">
              <a:rPr lang="en-US" smtClean="0"/>
              <a:pPr>
                <a:defRPr/>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006D61B9-9245-480B-B99F-D0573C9833B4}"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ln/>
        </p:spPr>
        <p:txBody>
          <a:bodyPr/>
          <a:lstStyle/>
          <a:p>
            <a:r>
              <a:rPr lang="en-US" dirty="0" smtClean="0"/>
              <a:t>http://www.flickr.com/photos/28473961@N02/4320982975/</a:t>
            </a:r>
          </a:p>
        </p:txBody>
      </p:sp>
      <p:sp>
        <p:nvSpPr>
          <p:cNvPr id="4" name="Slide Number Placeholder 3"/>
          <p:cNvSpPr>
            <a:spLocks noGrp="1"/>
          </p:cNvSpPr>
          <p:nvPr>
            <p:ph type="sldNum" sz="quarter" idx="5"/>
          </p:nvPr>
        </p:nvSpPr>
        <p:spPr/>
        <p:txBody>
          <a:bodyPr/>
          <a:lstStyle/>
          <a:p>
            <a:pPr>
              <a:defRPr/>
            </a:pPr>
            <a:fld id="{FEFF60FC-402F-4F18-8086-1D8DA391499E}" type="slidenum">
              <a:rPr lang="en-US" smtClean="0"/>
              <a:pPr>
                <a:defRPr/>
              </a:pPr>
              <a:t>22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p:spPr>
      </p:sp>
      <p:sp>
        <p:nvSpPr>
          <p:cNvPr id="125955" name="Notes Placeholder 2"/>
          <p:cNvSpPr>
            <a:spLocks noGrp="1"/>
          </p:cNvSpPr>
          <p:nvPr>
            <p:ph type="body" idx="1"/>
          </p:nvPr>
        </p:nvSpPr>
        <p:spPr>
          <a:noFill/>
          <a:ln/>
        </p:spPr>
        <p:txBody>
          <a:bodyPr/>
          <a:lstStyle/>
          <a:p>
            <a:r>
              <a:rPr lang="en-US" dirty="0" smtClean="0"/>
              <a:t>http://www.flickr.com/photos/28473961@N02/3347811470/</a:t>
            </a:r>
          </a:p>
        </p:txBody>
      </p:sp>
      <p:sp>
        <p:nvSpPr>
          <p:cNvPr id="4" name="Slide Number Placeholder 3"/>
          <p:cNvSpPr>
            <a:spLocks noGrp="1"/>
          </p:cNvSpPr>
          <p:nvPr>
            <p:ph type="sldNum" sz="quarter" idx="5"/>
          </p:nvPr>
        </p:nvSpPr>
        <p:spPr/>
        <p:txBody>
          <a:bodyPr/>
          <a:lstStyle/>
          <a:p>
            <a:pPr>
              <a:defRPr/>
            </a:pPr>
            <a:fld id="{39808C60-91C0-4FF6-9B8F-8F1E899BD925}" type="slidenum">
              <a:rPr lang="en-US" smtClean="0"/>
              <a:pPr>
                <a:defRPr/>
              </a:pPr>
              <a:t>23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126979" name="Notes Placeholder 2"/>
          <p:cNvSpPr>
            <a:spLocks noGrp="1"/>
          </p:cNvSpPr>
          <p:nvPr>
            <p:ph type="body" idx="1"/>
          </p:nvPr>
        </p:nvSpPr>
        <p:spPr>
          <a:noFill/>
          <a:ln/>
        </p:spPr>
        <p:txBody>
          <a:bodyPr/>
          <a:lstStyle/>
          <a:p>
            <a:r>
              <a:rPr lang="en-US" dirty="0" smtClean="0">
                <a:hlinkClick r:id="rId3"/>
              </a:rPr>
              <a:t>http://www.flickr.com/photos/9031691@N08/2670224692/</a:t>
            </a:r>
            <a:endParaRPr lang="en-US" dirty="0" smtClean="0"/>
          </a:p>
        </p:txBody>
      </p:sp>
      <p:sp>
        <p:nvSpPr>
          <p:cNvPr id="4" name="Slide Number Placeholder 3"/>
          <p:cNvSpPr>
            <a:spLocks noGrp="1"/>
          </p:cNvSpPr>
          <p:nvPr>
            <p:ph type="sldNum" sz="quarter" idx="5"/>
          </p:nvPr>
        </p:nvSpPr>
        <p:spPr/>
        <p:txBody>
          <a:bodyPr/>
          <a:lstStyle/>
          <a:p>
            <a:pPr>
              <a:defRPr/>
            </a:pPr>
            <a:fld id="{4938FAD8-B318-4BC0-9E69-640892DB05D8}" type="slidenum">
              <a:rPr lang="en-US" smtClean="0"/>
              <a:pPr>
                <a:defRPr/>
              </a:pPr>
              <a:t>24</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smtClean="0"/>
              <a:t>http://www.flickr.com/photos/28473961@N02/2757755401/</a:t>
            </a:r>
          </a:p>
        </p:txBody>
      </p:sp>
      <p:sp>
        <p:nvSpPr>
          <p:cNvPr id="4" name="Slide Number Placeholder 3"/>
          <p:cNvSpPr>
            <a:spLocks noGrp="1"/>
          </p:cNvSpPr>
          <p:nvPr>
            <p:ph type="sldNum" sz="quarter" idx="5"/>
          </p:nvPr>
        </p:nvSpPr>
        <p:spPr/>
        <p:txBody>
          <a:bodyPr/>
          <a:lstStyle/>
          <a:p>
            <a:pPr>
              <a:defRPr/>
            </a:pPr>
            <a:fld id="{58ED33BE-7A57-4E8A-8AED-9F386F69C442}" type="slidenum">
              <a:rPr lang="en-US" smtClean="0"/>
              <a:pPr>
                <a:defRPr/>
              </a:pPr>
              <a:t>25</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p:spPr>
        <p:txBody>
          <a:bodyPr/>
          <a:lstStyle/>
          <a:p>
            <a:r>
              <a:rPr lang="en-US" dirty="0" smtClean="0">
                <a:hlinkClick r:id="rId3"/>
              </a:rPr>
              <a:t>http://www.flickr.com/photos/28473961@N02/3229296247/</a:t>
            </a:r>
            <a:endParaRPr lang="en-US" dirty="0" smtClean="0"/>
          </a:p>
        </p:txBody>
      </p:sp>
      <p:sp>
        <p:nvSpPr>
          <p:cNvPr id="4" name="Slide Number Placeholder 3"/>
          <p:cNvSpPr>
            <a:spLocks noGrp="1"/>
          </p:cNvSpPr>
          <p:nvPr>
            <p:ph type="sldNum" sz="quarter" idx="5"/>
          </p:nvPr>
        </p:nvSpPr>
        <p:spPr/>
        <p:txBody>
          <a:bodyPr/>
          <a:lstStyle/>
          <a:p>
            <a:pPr>
              <a:defRPr/>
            </a:pPr>
            <a:fld id="{016FE44A-0DDE-4D7B-A34B-9789A6BA5CB6}" type="slidenum">
              <a:rPr lang="en-US" smtClean="0"/>
              <a:pPr>
                <a:defRPr/>
              </a:pPr>
              <a:t>26</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p:spPr>
        <p:txBody>
          <a:bodyPr/>
          <a:lstStyle/>
          <a:p>
            <a:r>
              <a:rPr lang="en-US" dirty="0" smtClean="0">
                <a:hlinkClick r:id="rId3"/>
              </a:rPr>
              <a:t>http://www.flickr.com/photos/28567825@N03/5129325457/</a:t>
            </a:r>
            <a:endParaRPr lang="en-US" dirty="0" smtClean="0"/>
          </a:p>
        </p:txBody>
      </p:sp>
      <p:sp>
        <p:nvSpPr>
          <p:cNvPr id="4" name="Slide Number Placeholder 3"/>
          <p:cNvSpPr>
            <a:spLocks noGrp="1"/>
          </p:cNvSpPr>
          <p:nvPr>
            <p:ph type="sldNum" sz="quarter" idx="5"/>
          </p:nvPr>
        </p:nvSpPr>
        <p:spPr/>
        <p:txBody>
          <a:bodyPr/>
          <a:lstStyle/>
          <a:p>
            <a:pPr>
              <a:defRPr/>
            </a:pPr>
            <a:fld id="{740F0778-8BF6-4242-BBE9-86B771B49EE0}" type="slidenum">
              <a:rPr lang="en-US" smtClean="0"/>
              <a:pPr>
                <a:defRPr/>
              </a:pPr>
              <a:t>27</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a:ln/>
        </p:spPr>
        <p:txBody>
          <a:bodyPr/>
          <a:lstStyle/>
          <a:p>
            <a:r>
              <a:rPr lang="en-US" dirty="0" smtClean="0">
                <a:hlinkClick r:id="rId3"/>
              </a:rPr>
              <a:t>http://www.flickr.com/photos/47477979@N00/2453748088/</a:t>
            </a:r>
            <a:endParaRPr lang="en-US" dirty="0" smtClean="0"/>
          </a:p>
        </p:txBody>
      </p:sp>
      <p:sp>
        <p:nvSpPr>
          <p:cNvPr id="4" name="Slide Number Placeholder 3"/>
          <p:cNvSpPr>
            <a:spLocks noGrp="1"/>
          </p:cNvSpPr>
          <p:nvPr>
            <p:ph type="sldNum" sz="quarter" idx="5"/>
          </p:nvPr>
        </p:nvSpPr>
        <p:spPr/>
        <p:txBody>
          <a:bodyPr/>
          <a:lstStyle/>
          <a:p>
            <a:pPr>
              <a:defRPr/>
            </a:pPr>
            <a:fld id="{96D09AAA-C5E2-4A0A-9289-21821995AA4A}" type="slidenum">
              <a:rPr lang="en-US" smtClean="0"/>
              <a:pPr>
                <a:defRPr/>
              </a:pPr>
              <a:t>28</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2C2324B6-05B3-4D5E-8DF5-32E5E4852891}" type="slidenum">
              <a:rPr lang="en-US" smtClean="0"/>
              <a:pPr>
                <a:defRPr/>
              </a:pPr>
              <a:t>29</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r>
              <a:rPr lang="en-US" dirty="0" smtClean="0">
                <a:hlinkClick r:id="rId3"/>
              </a:rPr>
              <a:t>http://www.flickr.com/photos/30624156@N00/4820259304/</a:t>
            </a:r>
            <a:endParaRPr lang="en-US" dirty="0" smtClean="0"/>
          </a:p>
        </p:txBody>
      </p:sp>
      <p:sp>
        <p:nvSpPr>
          <p:cNvPr id="4" name="Slide Number Placeholder 3"/>
          <p:cNvSpPr>
            <a:spLocks noGrp="1"/>
          </p:cNvSpPr>
          <p:nvPr>
            <p:ph type="sldNum" sz="quarter" idx="5"/>
          </p:nvPr>
        </p:nvSpPr>
        <p:spPr/>
        <p:txBody>
          <a:bodyPr/>
          <a:lstStyle/>
          <a:p>
            <a:pPr>
              <a:defRPr/>
            </a:pPr>
            <a:fld id="{743A143A-48A1-4B57-8F4C-0A8DA7E3C523}" type="slidenum">
              <a:rPr lang="en-US" smtClean="0"/>
              <a:pPr>
                <a:defRPr/>
              </a:pPr>
              <a:t>30</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5FCB138-3568-46A3-9E9F-BCD455147CB2}" type="slidenum">
              <a:rPr lang="en-US" smtClean="0"/>
              <a:pPr>
                <a:defRPr/>
              </a:pPr>
              <a:t>31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p:txBody>
          <a:bodyPr/>
          <a:lstStyle/>
          <a:p>
            <a:pPr>
              <a:defRPr/>
            </a:pPr>
            <a:fld id="{3C83AEFC-D4A4-4D52-8A53-10E5BB364412}" type="slidenum">
              <a:rPr lang="en-US" smtClean="0"/>
              <a:pPr>
                <a:defRPr/>
              </a:pPr>
              <a:t>3</a:t>
            </a:fld>
            <a:endParaRPr lang="en-US" smtClean="0"/>
          </a:p>
        </p:txBody>
      </p:sp>
      <p:sp>
        <p:nvSpPr>
          <p:cNvPr id="87043" name="Rectangle 2"/>
          <p:cNvSpPr>
            <a:spLocks noGrp="1" noRot="1" noChangeAspect="1" noChangeArrowheads="1" noTextEdit="1"/>
          </p:cNvSpPr>
          <p:nvPr>
            <p:ph type="sldImg"/>
          </p:nvPr>
        </p:nvSpPr>
        <p:spPr>
          <a:xfrm>
            <a:off x="1100138" y="695325"/>
            <a:ext cx="4659312" cy="3495675"/>
          </a:xfrm>
          <a:ln/>
        </p:spPr>
      </p:sp>
      <p:sp>
        <p:nvSpPr>
          <p:cNvPr id="87044" name="Rectangle 3"/>
          <p:cNvSpPr>
            <a:spLocks noGrp="1" noChangeArrowheads="1"/>
          </p:cNvSpPr>
          <p:nvPr>
            <p:ph type="body" idx="1"/>
          </p:nvPr>
        </p:nvSpPr>
        <p:spPr>
          <a:xfrm>
            <a:off x="685800" y="4424363"/>
            <a:ext cx="5486400" cy="4194175"/>
          </a:xfrm>
          <a:noFill/>
          <a:ln/>
        </p:spPr>
        <p:txBody>
          <a:bodyPr/>
          <a:lstStyle/>
          <a:p>
            <a:pPr eaLnBrk="1" hangingPunct="1">
              <a:lnSpc>
                <a:spcPct val="90000"/>
              </a:lnSpc>
            </a:pPr>
            <a:endParaRPr lang="en-US" sz="90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endParaRPr lang="en-US" dirty="0"/>
          </a:p>
        </p:txBody>
      </p:sp>
      <p:sp>
        <p:nvSpPr>
          <p:cNvPr id="4" name="Slide Number Placeholder 3"/>
          <p:cNvSpPr>
            <a:spLocks noGrp="1"/>
          </p:cNvSpPr>
          <p:nvPr>
            <p:ph type="sldNum" sz="quarter" idx="5"/>
          </p:nvPr>
        </p:nvSpPr>
        <p:spPr/>
        <p:txBody>
          <a:bodyPr/>
          <a:lstStyle/>
          <a:p>
            <a:pPr>
              <a:defRPr/>
            </a:pPr>
            <a:fld id="{BB8F9DAA-B92E-47CA-8DB3-E503C5E890C5}" type="slidenum">
              <a:rPr lang="en-US" smtClean="0"/>
              <a:pPr>
                <a:defRPr/>
              </a:pPr>
              <a:t>32</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endParaRPr lang="en-US" dirty="0"/>
          </a:p>
        </p:txBody>
      </p:sp>
      <p:sp>
        <p:nvSpPr>
          <p:cNvPr id="4" name="Slide Number Placeholder 3"/>
          <p:cNvSpPr>
            <a:spLocks noGrp="1"/>
          </p:cNvSpPr>
          <p:nvPr>
            <p:ph type="sldNum" sz="quarter" idx="5"/>
          </p:nvPr>
        </p:nvSpPr>
        <p:spPr/>
        <p:txBody>
          <a:bodyPr/>
          <a:lstStyle/>
          <a:p>
            <a:pPr>
              <a:defRPr/>
            </a:pPr>
            <a:fld id="{9696B0D7-F1D5-4832-8743-BAC96F512B1A}" type="slidenum">
              <a:rPr lang="en-US" smtClean="0"/>
              <a:pPr>
                <a:defRPr/>
              </a:pPr>
              <a:t>33</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a:ln/>
        </p:spPr>
      </p:sp>
      <p:sp>
        <p:nvSpPr>
          <p:cNvPr id="141315"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CD5A058B-23DA-4DEA-8A2F-905F12A4C1FC}" type="slidenum">
              <a:rPr lang="en-US" smtClean="0"/>
              <a:pPr>
                <a:defRPr/>
              </a:pPr>
              <a:t>34</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35171"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7DDF5657-4B1D-4307-9018-B5FF45F4FDE9}" type="slidenum">
              <a:rPr lang="en-US" smtClean="0"/>
              <a:pPr>
                <a:defRPr/>
              </a:pPr>
              <a:t>35</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a:ln/>
        </p:spPr>
      </p:sp>
      <p:sp>
        <p:nvSpPr>
          <p:cNvPr id="140291"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B36AE728-BA7C-4E1D-BD14-6DD89DFCEF17}" type="slidenum">
              <a:rPr lang="en-US" smtClean="0"/>
              <a:pPr>
                <a:defRPr/>
              </a:pPr>
              <a:t>36</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77500" lnSpcReduction="20000"/>
          </a:bodyPr>
          <a:lstStyle/>
          <a:p>
            <a:pPr>
              <a:defRPr/>
            </a:pPr>
            <a:endParaRPr lang="en-US" dirty="0"/>
          </a:p>
        </p:txBody>
      </p:sp>
      <p:sp>
        <p:nvSpPr>
          <p:cNvPr id="4" name="Slide Number Placeholder 3"/>
          <p:cNvSpPr>
            <a:spLocks noGrp="1"/>
          </p:cNvSpPr>
          <p:nvPr>
            <p:ph type="sldNum" sz="quarter" idx="5"/>
          </p:nvPr>
        </p:nvSpPr>
        <p:spPr/>
        <p:txBody>
          <a:bodyPr/>
          <a:lstStyle/>
          <a:p>
            <a:pPr>
              <a:defRPr/>
            </a:pPr>
            <a:fld id="{158EDAD4-8F18-46DA-B2BA-B27049C79907}" type="slidenum">
              <a:rPr lang="en-US" smtClean="0"/>
              <a:pPr>
                <a:defRPr/>
              </a:pPr>
              <a:t>37</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a:defRPr/>
            </a:pPr>
            <a:fld id="{8190C864-91C0-438B-9081-8D489FB4F1DE}" type="slidenum">
              <a:rPr lang="en-US" smtClean="0"/>
              <a:pPr>
                <a:defRPr/>
              </a:pPr>
              <a:t>38</a:t>
            </a:fld>
            <a:endParaRPr lang="en-US" smtClean="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txBox="1">
            <a:spLocks noGrp="1" noChangeArrowheads="1"/>
          </p:cNvSpPr>
          <p:nvPr/>
        </p:nvSpPr>
        <p:spPr bwMode="auto">
          <a:xfrm>
            <a:off x="3884613" y="8847138"/>
            <a:ext cx="2971800" cy="465137"/>
          </a:xfrm>
          <a:prstGeom prst="rect">
            <a:avLst/>
          </a:prstGeom>
          <a:noFill/>
          <a:ln>
            <a:miter lim="800000"/>
            <a:headEnd/>
            <a:tailEnd/>
          </a:ln>
        </p:spPr>
        <p:txBody>
          <a:bodyPr lIns="92377" tIns="46189" rIns="92377" bIns="46189" anchor="b"/>
          <a:lstStyle/>
          <a:p>
            <a:pPr algn="r" defTabSz="924034">
              <a:defRPr/>
            </a:pPr>
            <a:fld id="{5527B64B-1A96-44ED-9419-78B5EFA1A5CE}" type="slidenum">
              <a:rPr lang="en-US" sz="1200">
                <a:latin typeface="Arial" charset="0"/>
                <a:cs typeface="+mn-cs"/>
              </a:rPr>
              <a:pPr algn="r" defTabSz="924034">
                <a:defRPr/>
              </a:pPr>
              <a:t>39</a:t>
            </a:fld>
            <a:endParaRPr lang="en-US" sz="1200" dirty="0">
              <a:latin typeface="Arial" charset="0"/>
              <a:cs typeface="+mn-cs"/>
            </a:endParaRPr>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endParaRPr lang="en-US" dirty="0"/>
          </a:p>
        </p:txBody>
      </p:sp>
      <p:sp>
        <p:nvSpPr>
          <p:cNvPr id="4" name="Slide Number Placeholder 3"/>
          <p:cNvSpPr>
            <a:spLocks noGrp="1"/>
          </p:cNvSpPr>
          <p:nvPr>
            <p:ph type="sldNum" sz="quarter" idx="5"/>
          </p:nvPr>
        </p:nvSpPr>
        <p:spPr/>
        <p:txBody>
          <a:bodyPr/>
          <a:lstStyle/>
          <a:p>
            <a:pPr>
              <a:defRPr/>
            </a:pPr>
            <a:fld id="{671A18D3-D3A7-4DCC-A39A-9E7EAD75C0BD}" type="slidenum">
              <a:rPr lang="en-US" smtClean="0"/>
              <a:pPr>
                <a:defRPr/>
              </a:pPr>
              <a:t>40</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a:ln/>
        </p:spPr>
      </p:sp>
      <p:sp>
        <p:nvSpPr>
          <p:cNvPr id="153603"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F0F04F66-A5A7-4353-83A5-A3D8A7EEBEBA}" type="slidenum">
              <a:rPr lang="en-US" smtClean="0"/>
              <a:pPr>
                <a:defRPr/>
              </a:pPr>
              <a:t>41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Arial" charset="0"/>
                <a:ea typeface="+mn-ea"/>
                <a:cs typeface="+mn-cs"/>
              </a:rPr>
              <a:t>Christensen describes two types of technologies: sustaining technologies and disruptive technologies. Sustaining technologies are technologies that improve product performance. These are technologies that most large companies are familiar with; technologies that involve improving a product that has an established role in the market.  Most large companies are adept at turning sustaining technology challenges into achievements. Christensen claims that large companies have problems dealing with disruptive technologies. Disruptive technologies are "innovations that result in worse product performance, at least in the near term." They are generally "cheaper, simpler, smaller, and, frequently, more convenient to use." Disruptive technologies occur less frequently, but when they do, they can cause the failure of highly successful companies who are only prepared for sustaining technologies.</a:t>
            </a:r>
          </a:p>
          <a:p>
            <a:endParaRPr lang="en-US" sz="1200" b="0" i="0" kern="1200" dirty="0" smtClean="0">
              <a:solidFill>
                <a:schemeClr val="tx1"/>
              </a:solidFill>
              <a:latin typeface="Arial" charset="0"/>
              <a:ea typeface="+mn-ea"/>
              <a:cs typeface="+mn-cs"/>
            </a:endParaRPr>
          </a:p>
          <a:p>
            <a:r>
              <a:rPr lang="en-US" sz="1200" b="0" i="0" kern="1200" dirty="0" smtClean="0">
                <a:solidFill>
                  <a:schemeClr val="tx1"/>
                </a:solidFill>
                <a:latin typeface="Arial" charset="0"/>
                <a:ea typeface="+mn-ea"/>
                <a:cs typeface="+mn-cs"/>
              </a:rPr>
              <a:t>As the above graph shows, disruptive technologies cause problems because they do not initially satisfy the demands of even the high end of the market.  Because of that, large companies choose to overlook disruptive technologies until they become more attractive profit-wise.  Disruptive technologies, however, eventually surpass sustaining technologies in satisfying market demand with lower costs.  When this happens, large companies who did not invest in the disruptive technology sooner are left behind.  This, according to Christensen, is the "Innovator's Dilemma."</a:t>
            </a:r>
            <a:endParaRPr lang="en-US" dirty="0"/>
          </a:p>
        </p:txBody>
      </p:sp>
      <p:sp>
        <p:nvSpPr>
          <p:cNvPr id="4" name="Slide Number Placeholder 3"/>
          <p:cNvSpPr>
            <a:spLocks noGrp="1"/>
          </p:cNvSpPr>
          <p:nvPr>
            <p:ph type="sldNum" sz="quarter" idx="10"/>
          </p:nvPr>
        </p:nvSpPr>
        <p:spPr/>
        <p:txBody>
          <a:bodyPr/>
          <a:lstStyle/>
          <a:p>
            <a:pPr>
              <a:defRPr/>
            </a:pPr>
            <a:fld id="{80950ECC-1B1A-4A03-A4AE-6FF3B4CEBB3F}" type="slidenum">
              <a:rPr lang="en-US" smtClean="0"/>
              <a:pPr>
                <a:defRPr/>
              </a:pPr>
              <a:t>6</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a:ln/>
        </p:spPr>
      </p:sp>
      <p:sp>
        <p:nvSpPr>
          <p:cNvPr id="150531"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AFD3B9A9-E33F-4A99-9270-987B89684844}" type="slidenum">
              <a:rPr lang="en-US" smtClean="0"/>
              <a:pPr>
                <a:defRPr/>
              </a:pPr>
              <a:t>42</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Slide Image Placeholder 1"/>
          <p:cNvSpPr>
            <a:spLocks noGrp="1" noRot="1" noChangeAspect="1"/>
          </p:cNvSpPr>
          <p:nvPr>
            <p:ph type="sldImg"/>
          </p:nvPr>
        </p:nvSpPr>
        <p:spPr>
          <a:ln/>
        </p:spPr>
      </p:sp>
      <p:sp>
        <p:nvSpPr>
          <p:cNvPr id="137218" name="Notes Placeholder 2"/>
          <p:cNvSpPr>
            <a:spLocks noGrp="1"/>
          </p:cNvSpPr>
          <p:nvPr>
            <p:ph type="body" idx="1"/>
          </p:nvPr>
        </p:nvSpPr>
        <p:spPr>
          <a:noFill/>
          <a:ln/>
        </p:spPr>
        <p:txBody>
          <a:bodyPr/>
          <a:lstStyle/>
          <a:p>
            <a:pPr eaLnBrk="1" hangingPunct="1"/>
            <a:r>
              <a:rPr lang="en-US" i="1" dirty="0" smtClean="0"/>
              <a:t>As a result…</a:t>
            </a:r>
          </a:p>
          <a:p>
            <a:pPr eaLnBrk="1" hangingPunct="1"/>
            <a:endParaRPr lang="en-US" i="1" dirty="0" smtClean="0"/>
          </a:p>
          <a:p>
            <a:pPr eaLnBrk="1" hangingPunct="1"/>
            <a:r>
              <a:rPr lang="en-US" i="1" dirty="0" smtClean="0"/>
              <a:t>http://remoteaccess.typepad.com/remote_access/2005/11/educational_lea.html</a:t>
            </a:r>
          </a:p>
          <a:p>
            <a:pPr eaLnBrk="1" hangingPunct="1"/>
            <a:endParaRPr lang="en-US" dirty="0" smtClean="0"/>
          </a:p>
          <a:p>
            <a:pPr eaLnBrk="1" hangingPunct="1"/>
            <a:r>
              <a:rPr lang="en-US" dirty="0" smtClean="0"/>
              <a:t>Incrementally changing our teaching methods, slowly bringing people up to speed . . . worked fine when ideas of literacy and education were not rapidly changing; but they are. We need to be able to leapfrog in our understandings, in our methods, and in our tools, allowing us to move to where the kids are. If we do not become leaders to our students, we will be followers, seen as irrelevant, and left to cry in our books.</a:t>
            </a:r>
          </a:p>
          <a:p>
            <a:endParaRPr lang="en-US" dirty="0" smtClean="0"/>
          </a:p>
        </p:txBody>
      </p:sp>
      <p:sp>
        <p:nvSpPr>
          <p:cNvPr id="4" name="Slide Number Placeholder 3"/>
          <p:cNvSpPr>
            <a:spLocks noGrp="1"/>
          </p:cNvSpPr>
          <p:nvPr>
            <p:ph type="sldNum" sz="quarter" idx="5"/>
          </p:nvPr>
        </p:nvSpPr>
        <p:spPr/>
        <p:txBody>
          <a:bodyPr/>
          <a:lstStyle/>
          <a:p>
            <a:pPr>
              <a:defRPr/>
            </a:pPr>
            <a:fld id="{1FE2D22B-416D-4F47-AABF-2BFA936CFB43}" type="slidenum">
              <a:rPr lang="en-US" smtClean="0"/>
              <a:pPr>
                <a:defRPr/>
              </a:pPr>
              <a:t>43</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a:ln/>
        </p:spPr>
      </p:sp>
      <p:sp>
        <p:nvSpPr>
          <p:cNvPr id="154627" name="Notes Placeholder 2"/>
          <p:cNvSpPr>
            <a:spLocks noGrp="1"/>
          </p:cNvSpPr>
          <p:nvPr>
            <p:ph type="body" idx="1"/>
          </p:nvPr>
        </p:nvSpPr>
        <p:spPr>
          <a:noFill/>
          <a:ln/>
        </p:spPr>
        <p:txBody>
          <a:bodyPr/>
          <a:lstStyle/>
          <a:p>
            <a:r>
              <a:rPr lang="en-US" dirty="0" err="1" smtClean="0"/>
              <a:t>Jayson</a:t>
            </a:r>
            <a:r>
              <a:rPr lang="en-US" dirty="0" smtClean="0"/>
              <a:t> Start</a:t>
            </a:r>
          </a:p>
        </p:txBody>
      </p:sp>
      <p:sp>
        <p:nvSpPr>
          <p:cNvPr id="4" name="Slide Number Placeholder 3"/>
          <p:cNvSpPr>
            <a:spLocks noGrp="1"/>
          </p:cNvSpPr>
          <p:nvPr>
            <p:ph type="sldNum" sz="quarter" idx="5"/>
          </p:nvPr>
        </p:nvSpPr>
        <p:spPr/>
        <p:txBody>
          <a:bodyPr/>
          <a:lstStyle/>
          <a:p>
            <a:pPr>
              <a:defRPr/>
            </a:pPr>
            <a:fld id="{52D0921B-90D8-4F01-A369-488322233C5F}" type="slidenum">
              <a:rPr lang="en-US" smtClean="0"/>
              <a:pPr>
                <a:defRPr/>
              </a:pPr>
              <a:t>44</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40711D7-ED64-403F-BEA5-973465003959}" type="slidenum">
              <a:rPr lang="en-US" smtClean="0"/>
              <a:pPr/>
              <a:t>45</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40711D7-ED64-403F-BEA5-973465003959}" type="slidenum">
              <a:rPr lang="en-US" smtClean="0"/>
              <a:pPr/>
              <a:t>46</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40711D7-ED64-403F-BEA5-973465003959}" type="slidenum">
              <a:rPr lang="en-US" smtClean="0"/>
              <a:pPr/>
              <a:t>47</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40711D7-ED64-403F-BEA5-973465003959}" type="slidenum">
              <a:rPr lang="en-US" smtClean="0"/>
              <a:pPr/>
              <a:t>48</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40711D7-ED64-403F-BEA5-973465003959}" type="slidenum">
              <a:rPr lang="en-US" smtClean="0"/>
              <a:pPr/>
              <a:t>49</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40711D7-ED64-403F-BEA5-973465003959}" type="slidenum">
              <a:rPr lang="en-US" smtClean="0"/>
              <a:pPr/>
              <a:t>50</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40711D7-ED64-403F-BEA5-973465003959}" type="slidenum">
              <a:rPr lang="en-US" smtClean="0"/>
              <a:pPr/>
              <a:t>51</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Arial" charset="0"/>
                <a:ea typeface="+mn-ea"/>
                <a:cs typeface="+mn-cs"/>
              </a:rPr>
              <a:t>identify, develop and successfully market emerging, potentially disruptive technologies before they overtake the traditional sustaining technology. </a:t>
            </a:r>
          </a:p>
          <a:p>
            <a:endParaRPr lang="en-US" sz="1200" b="0" i="0" kern="1200" dirty="0" smtClean="0">
              <a:solidFill>
                <a:schemeClr val="tx1"/>
              </a:solidFill>
              <a:latin typeface="Arial" charset="0"/>
              <a:ea typeface="+mn-ea"/>
              <a:cs typeface="+mn-cs"/>
            </a:endParaRPr>
          </a:p>
          <a:p>
            <a:r>
              <a:rPr lang="en-US" sz="1200" b="0" i="1" kern="1200" dirty="0" smtClean="0">
                <a:solidFill>
                  <a:schemeClr val="tx1"/>
                </a:solidFill>
                <a:latin typeface="Arial" charset="0"/>
                <a:ea typeface="+mn-ea"/>
                <a:cs typeface="+mn-cs"/>
              </a:rPr>
              <a:t>"Discovering markets for emerging technologies inherently involves failure, and most individual decision makers find it very difficult to risk backing a project that might fail because the market is not there."</a:t>
            </a:r>
            <a:endParaRPr lang="en-US" dirty="0"/>
          </a:p>
        </p:txBody>
      </p:sp>
      <p:sp>
        <p:nvSpPr>
          <p:cNvPr id="4" name="Slide Number Placeholder 3"/>
          <p:cNvSpPr>
            <a:spLocks noGrp="1"/>
          </p:cNvSpPr>
          <p:nvPr>
            <p:ph type="sldNum" sz="quarter" idx="10"/>
          </p:nvPr>
        </p:nvSpPr>
        <p:spPr/>
        <p:txBody>
          <a:bodyPr/>
          <a:lstStyle/>
          <a:p>
            <a:pPr>
              <a:defRPr/>
            </a:pPr>
            <a:fld id="{80950ECC-1B1A-4A03-A4AE-6FF3B4CEBB3F}" type="slidenum">
              <a:rPr lang="en-US" smtClean="0"/>
              <a:pPr>
                <a:defRPr/>
              </a:pPr>
              <a:t>7</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40711D7-ED64-403F-BEA5-973465003959}" type="slidenum">
              <a:rPr lang="en-US" smtClean="0"/>
              <a:pPr/>
              <a:t>52</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E1DADFE-FF6C-4772-95A1-765AE3C09A64}" type="slidenum">
              <a:rPr lang="en-US" smtClean="0"/>
              <a:pPr>
                <a:defRPr/>
              </a:pPr>
              <a:t>53</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endParaRPr lang="en-US" dirty="0" smtClean="0"/>
          </a:p>
        </p:txBody>
      </p:sp>
      <p:sp>
        <p:nvSpPr>
          <p:cNvPr id="4" name="Slide Number Placeholder 3"/>
          <p:cNvSpPr>
            <a:spLocks noGrp="1"/>
          </p:cNvSpPr>
          <p:nvPr>
            <p:ph type="sldNum" sz="quarter" idx="5"/>
          </p:nvPr>
        </p:nvSpPr>
        <p:spPr/>
        <p:txBody>
          <a:bodyPr/>
          <a:lstStyle/>
          <a:p>
            <a:pPr>
              <a:defRPr/>
            </a:pPr>
            <a:fld id="{DC7CEB64-028E-42C0-BB08-222ABB2E1FCD}" type="slidenum">
              <a:rPr lang="en-US" smtClean="0"/>
              <a:pPr>
                <a:defRPr/>
              </a:pPr>
              <a:t>54</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DC7CEB64-028E-42C0-BB08-222ABB2E1FCD}" type="slidenum">
              <a:rPr lang="en-US" smtClean="0"/>
              <a:pPr>
                <a:defRPr/>
              </a:pPr>
              <a:t>55</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DC7CEB64-028E-42C0-BB08-222ABB2E1FCD}" type="slidenum">
              <a:rPr lang="en-US" smtClean="0"/>
              <a:pPr>
                <a:defRPr/>
              </a:pPr>
              <a:t>56</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DC7CEB64-028E-42C0-BB08-222ABB2E1FCD}" type="slidenum">
              <a:rPr lang="en-US" smtClean="0"/>
              <a:pPr>
                <a:defRPr/>
              </a:pPr>
              <a:t>57</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DC7CEB64-028E-42C0-BB08-222ABB2E1FCD}" type="slidenum">
              <a:rPr lang="en-US" smtClean="0"/>
              <a:pPr>
                <a:defRPr/>
              </a:pPr>
              <a:t>58</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DC7CEB64-028E-42C0-BB08-222ABB2E1FCD}" type="slidenum">
              <a:rPr lang="en-US" smtClean="0"/>
              <a:pPr>
                <a:defRPr/>
              </a:pPr>
              <a:t>59</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DC7CEB64-028E-42C0-BB08-222ABB2E1FCD}" type="slidenum">
              <a:rPr lang="en-US" smtClean="0"/>
              <a:pPr>
                <a:defRPr/>
              </a:pPr>
              <a:t>60</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DC7CEB64-028E-42C0-BB08-222ABB2E1FCD}" type="slidenum">
              <a:rPr lang="en-US" smtClean="0"/>
              <a:pPr>
                <a:defRPr/>
              </a:pPr>
              <a:t>61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endParaRPr lang="en-US" dirty="0" smtClean="0"/>
          </a:p>
        </p:txBody>
      </p:sp>
      <p:sp>
        <p:nvSpPr>
          <p:cNvPr id="4" name="Slide Number Placeholder 3"/>
          <p:cNvSpPr>
            <a:spLocks noGrp="1"/>
          </p:cNvSpPr>
          <p:nvPr>
            <p:ph type="sldNum" sz="quarter" idx="5"/>
          </p:nvPr>
        </p:nvSpPr>
        <p:spPr/>
        <p:txBody>
          <a:bodyPr/>
          <a:lstStyle/>
          <a:p>
            <a:pPr>
              <a:defRPr/>
            </a:pPr>
            <a:fld id="{DC7CEB64-028E-42C0-BB08-222ABB2E1FCD}" type="slidenum">
              <a:rPr lang="en-US" smtClean="0"/>
              <a:pPr>
                <a:defRPr/>
              </a:pPr>
              <a:t>62</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DC7CEB64-028E-42C0-BB08-222ABB2E1FCD}" type="slidenum">
              <a:rPr lang="en-US" smtClean="0"/>
              <a:pPr>
                <a:defRPr/>
              </a:pPr>
              <a:t>63</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DC7CEB64-028E-42C0-BB08-222ABB2E1FCD}" type="slidenum">
              <a:rPr lang="en-US" smtClean="0"/>
              <a:pPr>
                <a:defRPr/>
              </a:pPr>
              <a:t>64</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DC7CEB64-028E-42C0-BB08-222ABB2E1FCD}" type="slidenum">
              <a:rPr lang="en-US" smtClean="0"/>
              <a:pPr>
                <a:defRPr/>
              </a:pPr>
              <a:t>65</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DC7CEB64-028E-42C0-BB08-222ABB2E1FCD}" type="slidenum">
              <a:rPr lang="en-US" smtClean="0"/>
              <a:pPr>
                <a:defRPr/>
              </a:pPr>
              <a:t>66</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Justin Starts</a:t>
            </a:r>
            <a:endParaRPr lang="en-US" dirty="0"/>
          </a:p>
        </p:txBody>
      </p:sp>
      <p:sp>
        <p:nvSpPr>
          <p:cNvPr id="4" name="Slide Number Placeholder 3"/>
          <p:cNvSpPr>
            <a:spLocks noGrp="1"/>
          </p:cNvSpPr>
          <p:nvPr>
            <p:ph type="sldNum" sz="quarter" idx="10"/>
          </p:nvPr>
        </p:nvSpPr>
        <p:spPr/>
        <p:txBody>
          <a:bodyPr/>
          <a:lstStyle/>
          <a:p>
            <a:pPr>
              <a:defRPr/>
            </a:pPr>
            <a:fld id="{80950ECC-1B1A-4A03-A4AE-6FF3B4CEBB3F}" type="slidenum">
              <a:rPr lang="en-US" smtClean="0"/>
              <a:pPr>
                <a:defRPr/>
              </a:pPr>
              <a:t>67</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a:ln/>
        </p:spPr>
      </p:sp>
      <p:sp>
        <p:nvSpPr>
          <p:cNvPr id="154627" name="Notes Placeholder 2"/>
          <p:cNvSpPr>
            <a:spLocks noGrp="1"/>
          </p:cNvSpPr>
          <p:nvPr>
            <p:ph type="body" idx="1"/>
          </p:nvPr>
        </p:nvSpPr>
        <p:spPr>
          <a:noFill/>
          <a:ln/>
        </p:spPr>
        <p:txBody>
          <a:bodyPr/>
          <a:lstStyle/>
          <a:p>
            <a:r>
              <a:rPr lang="en-US" dirty="0" err="1" smtClean="0"/>
              <a:t>Jayson</a:t>
            </a:r>
            <a:r>
              <a:rPr lang="en-US" dirty="0" smtClean="0"/>
              <a:t> Start</a:t>
            </a:r>
          </a:p>
        </p:txBody>
      </p:sp>
      <p:sp>
        <p:nvSpPr>
          <p:cNvPr id="4" name="Slide Number Placeholder 3"/>
          <p:cNvSpPr>
            <a:spLocks noGrp="1"/>
          </p:cNvSpPr>
          <p:nvPr>
            <p:ph type="sldNum" sz="quarter" idx="5"/>
          </p:nvPr>
        </p:nvSpPr>
        <p:spPr/>
        <p:txBody>
          <a:bodyPr/>
          <a:lstStyle/>
          <a:p>
            <a:pPr>
              <a:defRPr/>
            </a:pPr>
            <a:fld id="{52D0921B-90D8-4F01-A369-488322233C5F}" type="slidenum">
              <a:rPr lang="en-US" smtClean="0"/>
              <a:pPr>
                <a:defRPr/>
              </a:pPr>
              <a:t>72</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a:ln/>
        </p:spPr>
      </p:sp>
      <p:sp>
        <p:nvSpPr>
          <p:cNvPr id="155651"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175ED68E-7311-4298-B47B-DC1F58725356}" type="slidenum">
              <a:rPr lang="en-US" smtClean="0"/>
              <a:pPr>
                <a:defRPr/>
              </a:pPr>
              <a:t>73</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a:ln/>
        </p:spPr>
      </p:sp>
      <p:sp>
        <p:nvSpPr>
          <p:cNvPr id="156675"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3D16AB3B-060D-4162-B0F3-04DFD4A0277B}" type="slidenum">
              <a:rPr lang="en-US" smtClean="0"/>
              <a:pPr>
                <a:defRPr/>
              </a:pPr>
              <a:t>74</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a:ln/>
        </p:spPr>
      </p:sp>
      <p:sp>
        <p:nvSpPr>
          <p:cNvPr id="157699"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456B1D00-C75A-4916-97A4-188CC140C7B1}" type="slidenum">
              <a:rPr lang="en-US" smtClean="0"/>
              <a:pPr>
                <a:defRPr/>
              </a:pPr>
              <a:t>75</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006D61B9-9245-480B-B99F-D0573C9833B4}" type="slidenum">
              <a:rPr lang="en-US" smtClean="0"/>
              <a:pPr>
                <a:defRPr/>
              </a:pPr>
              <a:t>9</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p:txBody>
          <a:bodyPr/>
          <a:lstStyle/>
          <a:p>
            <a:pPr>
              <a:defRPr/>
            </a:pPr>
            <a:fld id="{6504EA31-90F7-4B58-B0D4-73A29CC42F38}" type="slidenum">
              <a:rPr lang="en-US" smtClean="0"/>
              <a:pPr>
                <a:defRPr/>
              </a:pPr>
              <a:t>76</a:t>
            </a:fld>
            <a:endParaRPr lang="en-US" smtClean="0"/>
          </a:p>
        </p:txBody>
      </p:sp>
      <p:sp>
        <p:nvSpPr>
          <p:cNvPr id="181250" name="Rectangle 2"/>
          <p:cNvSpPr>
            <a:spLocks noGrp="1" noRot="1" noChangeAspect="1" noChangeArrowheads="1" noTextEdit="1"/>
          </p:cNvSpPr>
          <p:nvPr>
            <p:ph type="sldImg"/>
          </p:nvPr>
        </p:nvSpPr>
        <p:spPr>
          <a:ln/>
        </p:spPr>
      </p:sp>
      <p:sp>
        <p:nvSpPr>
          <p:cNvPr id="657411" name="Rectangle 3"/>
          <p:cNvSpPr>
            <a:spLocks noGrp="1" noChangeArrowheads="1"/>
          </p:cNvSpPr>
          <p:nvPr>
            <p:ph type="body" idx="1"/>
          </p:nvPr>
        </p:nvSpPr>
        <p:spPr/>
        <p:txBody>
          <a:bodyPr/>
          <a:lstStyle/>
          <a:p>
            <a:pPr algn="ctr" defTabSz="873962" eaLnBrk="1" hangingPunct="1">
              <a:spcBef>
                <a:spcPct val="20000"/>
              </a:spcBef>
              <a:buClr>
                <a:schemeClr val="hlink"/>
              </a:buClr>
              <a:buSzPct val="60000"/>
              <a:defRPr/>
            </a:pPr>
            <a:r>
              <a:rPr lang="en-US" sz="900" dirty="0" smtClean="0">
                <a:solidFill>
                  <a:schemeClr val="bg1"/>
                </a:solidFill>
              </a:rPr>
              <a:t>We need to somehow </a:t>
            </a:r>
            <a:br>
              <a:rPr lang="en-US" sz="900" dirty="0" smtClean="0">
                <a:solidFill>
                  <a:schemeClr val="bg1"/>
                </a:solidFill>
              </a:rPr>
            </a:br>
            <a:r>
              <a:rPr lang="en-US" sz="900" dirty="0" smtClean="0">
                <a:solidFill>
                  <a:schemeClr val="bg1"/>
                </a:solidFill>
              </a:rPr>
              <a:t>change faster</a:t>
            </a:r>
            <a:endParaRPr lang="en-US" sz="900" kern="0" dirty="0" smtClean="0">
              <a:solidFill>
                <a:schemeClr val="bg1"/>
              </a:solidFill>
            </a:endParaRPr>
          </a:p>
          <a:p>
            <a:pPr algn="ctr" defTabSz="873962" eaLnBrk="1" hangingPunct="1">
              <a:spcBef>
                <a:spcPct val="20000"/>
              </a:spcBef>
              <a:buClr>
                <a:schemeClr val="hlink"/>
              </a:buClr>
              <a:buSzPct val="60000"/>
              <a:defRPr/>
            </a:pPr>
            <a:r>
              <a:rPr lang="en-US" sz="900" kern="0" dirty="0" smtClean="0">
                <a:solidFill>
                  <a:schemeClr val="bg1"/>
                </a:solidFill>
              </a:rPr>
              <a:t>No one jumps a 20 foot chasm in two</a:t>
            </a:r>
          </a:p>
          <a:p>
            <a:pPr algn="ctr" defTabSz="873962" eaLnBrk="1" hangingPunct="1">
              <a:spcBef>
                <a:spcPct val="20000"/>
              </a:spcBef>
              <a:buClr>
                <a:schemeClr val="hlink"/>
              </a:buClr>
              <a:buSzPct val="60000"/>
              <a:defRPr/>
            </a:pPr>
            <a:r>
              <a:rPr lang="en-US" sz="900" kern="0" dirty="0" smtClean="0">
                <a:solidFill>
                  <a:schemeClr val="bg1"/>
                </a:solidFill>
              </a:rPr>
              <a:t>10 foot jumps. </a:t>
            </a:r>
            <a:r>
              <a:rPr lang="en-US" sz="900" kern="0" dirty="0" smtClean="0">
                <a:solidFill>
                  <a:srgbClr val="C00000"/>
                </a:solidFill>
              </a:rPr>
              <a:t>– Miguel </a:t>
            </a:r>
            <a:r>
              <a:rPr lang="en-US" sz="900" kern="0" dirty="0" err="1" smtClean="0">
                <a:solidFill>
                  <a:srgbClr val="C00000"/>
                </a:solidFill>
              </a:rPr>
              <a:t>Guhlin</a:t>
            </a:r>
            <a:endParaRPr lang="en-US" sz="800" kern="0" dirty="0" smtClean="0">
              <a:solidFill>
                <a:srgbClr val="C00000"/>
              </a:solidFill>
            </a:endParaRPr>
          </a:p>
          <a:p>
            <a:pPr eaLnBrk="1" hangingPunct="1">
              <a:defRPr/>
            </a:pPr>
            <a:endParaRPr lang="en-US" sz="900" dirty="0" smtClean="0"/>
          </a:p>
          <a:p>
            <a:pPr eaLnBrk="1" hangingPunct="1">
              <a:defRPr/>
            </a:pPr>
            <a:endParaRPr lang="en-US" sz="900" dirty="0" smtClean="0"/>
          </a:p>
          <a:p>
            <a:pPr eaLnBrk="1" hangingPunct="1">
              <a:defRPr/>
            </a:pPr>
            <a:r>
              <a:rPr lang="en-US" sz="900" dirty="0" smtClean="0"/>
              <a:t>When the world changes so fast that we have no reasonable way to forecast what it will look like in a mere decade or two, all we can do is teach kids how to be adaptive – to be learners in the truest sense of the word – </a:t>
            </a:r>
          </a:p>
          <a:p>
            <a:pPr eaLnBrk="1" hangingPunct="1">
              <a:defRPr/>
            </a:pPr>
            <a:endParaRPr lang="en-US" sz="900" dirty="0" smtClean="0"/>
          </a:p>
          <a:p>
            <a:pPr eaLnBrk="1" hangingPunct="1">
              <a:defRPr/>
            </a:pPr>
            <a:r>
              <a:rPr lang="en-US" sz="900" dirty="0" smtClean="0"/>
              <a:t>We’ve always talked about preparing lifelong learners in schools, but our practices typically haven’t matched our rhetoric. It’s time to put some bite into our toothless vision statements and recognize that we have to teach kids how to learn to learn if they want to be successful in this new technology-suffused, globally-interconnected world</a:t>
            </a:r>
          </a:p>
          <a:p>
            <a:pPr eaLnBrk="1" hangingPunct="1">
              <a:defRPr/>
            </a:pPr>
            <a:endParaRPr lang="en-US" sz="900" dirty="0" smtClean="0"/>
          </a:p>
          <a:p>
            <a:pPr eaLnBrk="1" hangingPunct="1">
              <a:defRPr/>
            </a:pPr>
            <a:r>
              <a:rPr lang="en-US" sz="900" u="sng" dirty="0" smtClean="0">
                <a:effectLst>
                  <a:outerShdw blurRad="38100" dist="38100" dir="2700000" algn="tl">
                    <a:srgbClr val="C0C0C0"/>
                  </a:outerShdw>
                </a:effectLst>
              </a:rPr>
              <a:t>Credits</a:t>
            </a:r>
            <a:r>
              <a:rPr lang="en-US" sz="900" dirty="0" smtClean="0">
                <a:effectLst>
                  <a:outerShdw blurRad="38100" dist="38100" dir="2700000" algn="tl">
                    <a:srgbClr val="C0C0C0"/>
                  </a:outerShdw>
                </a:effectLst>
              </a:rPr>
              <a:t>: http://tinyurl.com/2urbsm and http://tinyurl.com/37em64 (see </a:t>
            </a:r>
            <a:r>
              <a:rPr lang="en-US" sz="900" dirty="0" err="1" smtClean="0">
                <a:effectLst>
                  <a:outerShdw blurRad="38100" dist="38100" dir="2700000" algn="tl">
                    <a:srgbClr val="C0C0C0"/>
                  </a:outerShdw>
                </a:effectLst>
              </a:rPr>
              <a:t>Guhlin</a:t>
            </a:r>
            <a:r>
              <a:rPr lang="en-US" sz="900" dirty="0" smtClean="0">
                <a:effectLst>
                  <a:outerShdw blurRad="38100" dist="38100" dir="2700000" algn="tl">
                    <a:srgbClr val="C0C0C0"/>
                  </a:outerShdw>
                </a:effectLst>
              </a:rPr>
              <a:t> comment)</a:t>
            </a:r>
            <a:endParaRPr lang="en-US" sz="900" dirty="0" smtClean="0"/>
          </a:p>
          <a:p>
            <a:pPr eaLnBrk="1" hangingPunct="1">
              <a:defRPr/>
            </a:pPr>
            <a:endParaRPr lang="en-US" sz="900" dirty="0" smtClean="0"/>
          </a:p>
          <a:p>
            <a:pPr eaLnBrk="1" hangingPunct="1">
              <a:defRPr/>
            </a:pPr>
            <a:endParaRPr lang="en-US" sz="900" i="1" dirty="0" smtClean="0"/>
          </a:p>
          <a:p>
            <a:pPr eaLnBrk="1" hangingPunct="1">
              <a:defRPr/>
            </a:pPr>
            <a:r>
              <a:rPr lang="en-US" sz="900" i="1" dirty="0" smtClean="0"/>
              <a:t>http://remoteaccess.typepad.com/remote_access/</a:t>
            </a:r>
            <a:br>
              <a:rPr lang="en-US" sz="900" i="1" dirty="0" smtClean="0"/>
            </a:br>
            <a:r>
              <a:rPr lang="en-US" sz="900" i="1" dirty="0" smtClean="0"/>
              <a:t>2006/06/literacy_as_bat.html </a:t>
            </a:r>
            <a:r>
              <a:rPr lang="en-US" sz="900" dirty="0" smtClean="0"/>
              <a:t>(see </a:t>
            </a:r>
            <a:r>
              <a:rPr lang="en-US" sz="900" dirty="0" err="1" smtClean="0"/>
              <a:t>Guhlin</a:t>
            </a:r>
            <a:r>
              <a:rPr lang="en-US" sz="900" dirty="0" smtClean="0"/>
              <a:t> comment)</a:t>
            </a:r>
            <a:endParaRPr lang="en-US" sz="900" i="1" dirty="0" smtClean="0"/>
          </a:p>
          <a:p>
            <a:pPr eaLnBrk="1" hangingPunct="1">
              <a:defRPr/>
            </a:pPr>
            <a:r>
              <a:rPr lang="en-US" sz="900" i="1" dirty="0" smtClean="0"/>
              <a:t>http://headrush.typepad.com/creating_passionate_users/2005/03/incremental_vs_.html</a:t>
            </a:r>
          </a:p>
          <a:p>
            <a:pPr eaLnBrk="1" hangingPunct="1">
              <a:defRPr/>
            </a:pPr>
            <a:endParaRPr lang="en-US" dirty="0"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a:ln/>
        </p:spPr>
      </p:sp>
      <p:sp>
        <p:nvSpPr>
          <p:cNvPr id="162819"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FC1F0FE3-9A7B-4234-B6EB-13FF5C39BD20}" type="slidenum">
              <a:rPr lang="en-US" smtClean="0"/>
              <a:pPr>
                <a:defRPr/>
              </a:pPr>
              <a:t>77</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a:ln/>
        </p:spPr>
      </p:sp>
      <p:sp>
        <p:nvSpPr>
          <p:cNvPr id="163843"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40C29B9A-FE31-4D0B-A0E4-3DD0055CB6E7}" type="slidenum">
              <a:rPr lang="en-US" smtClean="0"/>
              <a:pPr>
                <a:defRPr/>
              </a:pPr>
              <a:t>78</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a:ln/>
        </p:spPr>
      </p:sp>
      <p:sp>
        <p:nvSpPr>
          <p:cNvPr id="161795"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2C790415-61EC-448D-8AF5-E7BC345AF2EB}" type="slidenum">
              <a:rPr lang="en-US" smtClean="0"/>
              <a:pPr>
                <a:defRPr/>
              </a:pPr>
              <a:t>79</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Slide Image Placeholder 1"/>
          <p:cNvSpPr>
            <a:spLocks noGrp="1" noRot="1" noChangeAspect="1"/>
          </p:cNvSpPr>
          <p:nvPr>
            <p:ph type="sldImg"/>
          </p:nvPr>
        </p:nvSpPr>
        <p:spPr>
          <a:ln/>
        </p:spPr>
      </p:sp>
      <p:sp>
        <p:nvSpPr>
          <p:cNvPr id="179202" name="Notes Placeholder 2"/>
          <p:cNvSpPr>
            <a:spLocks noGrp="1"/>
          </p:cNvSpPr>
          <p:nvPr>
            <p:ph type="body" idx="1"/>
          </p:nvPr>
        </p:nvSpPr>
        <p:spPr>
          <a:noFill/>
          <a:ln/>
        </p:spPr>
        <p:txBody>
          <a:bodyPr/>
          <a:lstStyle/>
          <a:p>
            <a:r>
              <a:rPr lang="en-US" smtClean="0"/>
              <a:t>Future oriented v. compliance oriented</a:t>
            </a:r>
          </a:p>
        </p:txBody>
      </p:sp>
      <p:sp>
        <p:nvSpPr>
          <p:cNvPr id="4" name="Slide Number Placeholder 3"/>
          <p:cNvSpPr>
            <a:spLocks noGrp="1"/>
          </p:cNvSpPr>
          <p:nvPr>
            <p:ph type="sldNum" sz="quarter" idx="5"/>
          </p:nvPr>
        </p:nvSpPr>
        <p:spPr/>
        <p:txBody>
          <a:bodyPr/>
          <a:lstStyle/>
          <a:p>
            <a:pPr>
              <a:defRPr/>
            </a:pPr>
            <a:fld id="{00E1530F-E8C9-473D-9799-6662E59043EB}" type="slidenum">
              <a:rPr lang="en-US" smtClean="0"/>
              <a:pPr>
                <a:defRPr/>
              </a:pPr>
              <a:t>80</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a:ln/>
        </p:spPr>
      </p:sp>
      <p:sp>
        <p:nvSpPr>
          <p:cNvPr id="164867"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F047D28F-5A96-4892-877B-A98C3525F0D0}" type="slidenum">
              <a:rPr lang="en-US" smtClean="0"/>
              <a:pPr>
                <a:defRPr/>
              </a:pPr>
              <a:t>81</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Slide Image Placeholder 1"/>
          <p:cNvSpPr>
            <a:spLocks noGrp="1" noRot="1" noChangeAspect="1"/>
          </p:cNvSpPr>
          <p:nvPr>
            <p:ph type="sldImg"/>
          </p:nvPr>
        </p:nvSpPr>
        <p:spPr>
          <a:ln/>
        </p:spPr>
      </p:sp>
      <p:sp>
        <p:nvSpPr>
          <p:cNvPr id="173058" name="Notes Placeholder 2"/>
          <p:cNvSpPr>
            <a:spLocks noGrp="1"/>
          </p:cNvSpPr>
          <p:nvPr>
            <p:ph type="body" idx="1"/>
          </p:nvPr>
        </p:nvSpPr>
        <p:spPr>
          <a:noFill/>
          <a:ln/>
        </p:spPr>
        <p:txBody>
          <a:bodyPr/>
          <a:lstStyle/>
          <a:p>
            <a:pPr>
              <a:spcBef>
                <a:spcPct val="0"/>
              </a:spcBef>
            </a:pPr>
            <a:r>
              <a:rPr lang="en-US" smtClean="0"/>
              <a:t>Licensed under a Creative Commons attribution-share alike license.</a:t>
            </a:r>
          </a:p>
          <a:p>
            <a:pPr>
              <a:spcBef>
                <a:spcPct val="0"/>
              </a:spcBef>
            </a:pPr>
            <a:r>
              <a:rPr lang="en-US" smtClean="0"/>
              <a:t>http://creativecommons.org/licenses/by-sa/3.0</a:t>
            </a:r>
          </a:p>
          <a:p>
            <a:pPr>
              <a:spcBef>
                <a:spcPct val="0"/>
              </a:spcBef>
            </a:pPr>
            <a:endParaRPr lang="en-US" b="1" smtClean="0"/>
          </a:p>
          <a:p>
            <a:pPr>
              <a:spcBef>
                <a:spcPct val="0"/>
              </a:spcBef>
            </a:pPr>
            <a:r>
              <a:rPr lang="en-US" b="1" smtClean="0"/>
              <a:t>Scott McLeod, J.D., Ph.D.</a:t>
            </a:r>
          </a:p>
          <a:p>
            <a:pPr>
              <a:spcBef>
                <a:spcPct val="0"/>
              </a:spcBef>
            </a:pPr>
            <a:r>
              <a:rPr lang="en-US" smtClean="0"/>
              <a:t/>
            </a:r>
            <a:br>
              <a:rPr lang="en-US" smtClean="0"/>
            </a:br>
            <a:r>
              <a:rPr lang="en-US" smtClean="0"/>
              <a:t>scottmcleod.net/contact</a:t>
            </a:r>
          </a:p>
          <a:p>
            <a:pPr>
              <a:spcBef>
                <a:spcPct val="0"/>
              </a:spcBef>
            </a:pPr>
            <a:r>
              <a:rPr lang="en-US" smtClean="0"/>
              <a:t>dangerouslyirrelevant.org</a:t>
            </a:r>
          </a:p>
          <a:p>
            <a:pPr>
              <a:spcBef>
                <a:spcPct val="0"/>
              </a:spcBef>
            </a:pPr>
            <a:r>
              <a:rPr lang="en-US" smtClean="0"/>
              <a:t>schooltechleadership.org</a:t>
            </a:r>
          </a:p>
          <a:p>
            <a:endParaRPr lang="en-US" smtClean="0"/>
          </a:p>
          <a:p>
            <a:endParaRPr lang="en-US" smtClean="0"/>
          </a:p>
        </p:txBody>
      </p:sp>
      <p:sp>
        <p:nvSpPr>
          <p:cNvPr id="4" name="Slide Number Placeholder 3"/>
          <p:cNvSpPr>
            <a:spLocks noGrp="1"/>
          </p:cNvSpPr>
          <p:nvPr>
            <p:ph type="sldNum" sz="quarter" idx="5"/>
          </p:nvPr>
        </p:nvSpPr>
        <p:spPr/>
        <p:txBody>
          <a:bodyPr/>
          <a:lstStyle/>
          <a:p>
            <a:pPr>
              <a:defRPr/>
            </a:pPr>
            <a:fld id="{2E3858FC-1059-4116-B738-B6C049906AD3}" type="slidenum">
              <a:rPr lang="en-US" smtClean="0"/>
              <a:pPr>
                <a:defRPr/>
              </a:pPr>
              <a:t>82</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short answer on why dying poor children don’t get 12</a:t>
            </a:r>
            <a:r>
              <a:rPr lang="en-US" baseline="0" dirty="0" smtClean="0"/>
              <a:t> cent medicines, while rich healthy children do get Harry Potter, is that 12 cent medicines are supplied by </a:t>
            </a:r>
            <a:r>
              <a:rPr lang="en-US" b="1" baseline="0" dirty="0" smtClean="0"/>
              <a:t>Planners </a:t>
            </a:r>
            <a:r>
              <a:rPr lang="en-US" baseline="0" dirty="0" smtClean="0"/>
              <a:t>while Harry Potter is supplied by </a:t>
            </a:r>
            <a:r>
              <a:rPr lang="en-US" b="1" baseline="0" dirty="0" smtClean="0"/>
              <a:t>Searchers.</a:t>
            </a:r>
          </a:p>
          <a:p>
            <a:endParaRPr lang="en-US" b="1" baseline="0" dirty="0" smtClean="0"/>
          </a:p>
          <a:p>
            <a:r>
              <a:rPr lang="en-US" b="0" baseline="0" dirty="0" smtClean="0"/>
              <a:t>Now, this is not a suggestion that everything should be turned over to the free market.  It is a suggestion that the mentality of Searchers is guide to constructive approach, for Easterly, to foreign aid, and to us, for education reform.</a:t>
            </a:r>
          </a:p>
          <a:p>
            <a:endParaRPr lang="en-US" b="0" baseline="0" dirty="0" smtClean="0"/>
          </a:p>
          <a:p>
            <a:r>
              <a:rPr lang="en-US" b="0" baseline="0" dirty="0" smtClean="0"/>
              <a:t>Let’s look at the characteristics of Planners versus Searchers and see if we don’t find some parallels to education. </a:t>
            </a:r>
          </a:p>
          <a:p>
            <a:endParaRPr lang="en-US" b="0" baseline="0" dirty="0" smtClean="0"/>
          </a:p>
          <a:p>
            <a:endParaRPr lang="en-US" b="0" dirty="0"/>
          </a:p>
        </p:txBody>
      </p:sp>
      <p:sp>
        <p:nvSpPr>
          <p:cNvPr id="4" name="Slide Number Placeholder 3"/>
          <p:cNvSpPr>
            <a:spLocks noGrp="1"/>
          </p:cNvSpPr>
          <p:nvPr>
            <p:ph type="sldNum" sz="quarter" idx="10"/>
          </p:nvPr>
        </p:nvSpPr>
        <p:spPr/>
        <p:txBody>
          <a:bodyPr/>
          <a:lstStyle/>
          <a:p>
            <a:fld id="{60CA6916-1E0E-D542-9F11-57E96C6BC255}" type="slidenum">
              <a:rPr lang="en-US" smtClean="0"/>
              <a:pPr/>
              <a:t>83</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0CA6916-1E0E-D542-9F11-57E96C6BC255}" type="slidenum">
              <a:rPr lang="en-US" smtClean="0"/>
              <a:pPr/>
              <a:t>84</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0CA6916-1E0E-D542-9F11-57E96C6BC255}" type="slidenum">
              <a:rPr lang="en-US" smtClean="0"/>
              <a:pPr/>
              <a:t>85</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743A143A-48A1-4B57-8F4C-0A8DA7E3C523}" type="slidenum">
              <a:rPr lang="en-US" smtClean="0"/>
              <a:pPr>
                <a:defRPr/>
              </a:pPr>
              <a:t>10</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0CA6916-1E0E-D542-9F11-57E96C6BC255}" type="slidenum">
              <a:rPr lang="en-US" smtClean="0"/>
              <a:pPr/>
              <a:t>86</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0CA6916-1E0E-D542-9F11-57E96C6BC255}" type="slidenum">
              <a:rPr lang="en-US" smtClean="0"/>
              <a:pPr/>
              <a:t>87</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0CA6916-1E0E-D542-9F11-57E96C6BC255}" type="slidenum">
              <a:rPr lang="en-US" smtClean="0"/>
              <a:pPr/>
              <a:t>88</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a:ln/>
        </p:spPr>
      </p:sp>
      <p:sp>
        <p:nvSpPr>
          <p:cNvPr id="165891" name="Notes Placeholder 2"/>
          <p:cNvSpPr>
            <a:spLocks noGrp="1"/>
          </p:cNvSpPr>
          <p:nvPr>
            <p:ph type="body" idx="1"/>
          </p:nvPr>
        </p:nvSpPr>
        <p:spPr>
          <a:noFill/>
          <a:ln/>
        </p:spPr>
        <p:txBody>
          <a:bodyPr lIns="92365" tIns="46183" rIns="92365" bIns="46183"/>
          <a:lstStyle/>
          <a:p>
            <a:endParaRPr lang="en-US" smtClean="0"/>
          </a:p>
        </p:txBody>
      </p:sp>
      <p:sp>
        <p:nvSpPr>
          <p:cNvPr id="4" name="Slide Number Placeholder 3"/>
          <p:cNvSpPr txBox="1">
            <a:spLocks noGrp="1"/>
          </p:cNvSpPr>
          <p:nvPr/>
        </p:nvSpPr>
        <p:spPr bwMode="auto">
          <a:xfrm>
            <a:off x="3884613" y="8847138"/>
            <a:ext cx="2971800" cy="465137"/>
          </a:xfrm>
          <a:prstGeom prst="rect">
            <a:avLst/>
          </a:prstGeom>
          <a:noFill/>
          <a:ln>
            <a:miter lim="800000"/>
            <a:headEnd/>
            <a:tailEnd/>
          </a:ln>
        </p:spPr>
        <p:txBody>
          <a:bodyPr lIns="92365" tIns="46183" rIns="92365" bIns="46183" anchor="b"/>
          <a:lstStyle/>
          <a:p>
            <a:pPr algn="r" defTabSz="923916">
              <a:defRPr/>
            </a:pPr>
            <a:fld id="{E69DFF83-E4F2-4B8B-B496-E21C46CBB12E}" type="slidenum">
              <a:rPr lang="en-US" sz="1200">
                <a:latin typeface="Arial" charset="0"/>
                <a:cs typeface="+mn-cs"/>
              </a:rPr>
              <a:pPr algn="r" defTabSz="923916">
                <a:defRPr/>
              </a:pPr>
              <a:t>89</a:t>
            </a:fld>
            <a:endParaRPr lang="en-US" sz="1200" dirty="0">
              <a:latin typeface="Arial" charset="0"/>
              <a:cs typeface="+mn-cs"/>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40711D7-ED64-403F-BEA5-973465003959}" type="slidenum">
              <a:rPr lang="en-US" smtClean="0"/>
              <a:pPr/>
              <a:t>90</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txBox="1">
            <a:spLocks noGrp="1" noChangeArrowheads="1"/>
          </p:cNvSpPr>
          <p:nvPr/>
        </p:nvSpPr>
        <p:spPr bwMode="auto">
          <a:xfrm>
            <a:off x="3884613" y="8847138"/>
            <a:ext cx="2971800" cy="465137"/>
          </a:xfrm>
          <a:prstGeom prst="rect">
            <a:avLst/>
          </a:prstGeom>
          <a:noFill/>
          <a:ln>
            <a:miter lim="800000"/>
            <a:headEnd/>
            <a:tailEnd/>
          </a:ln>
        </p:spPr>
        <p:txBody>
          <a:bodyPr lIns="92365" tIns="46183" rIns="92365" bIns="46183" anchor="b"/>
          <a:lstStyle/>
          <a:p>
            <a:pPr algn="r" defTabSz="923916">
              <a:defRPr/>
            </a:pPr>
            <a:fld id="{B889E173-4B0D-4479-B5B0-EE9F78B66BE2}" type="slidenum">
              <a:rPr lang="en-US" sz="1200">
                <a:latin typeface="Arial" charset="0"/>
                <a:cs typeface="+mn-cs"/>
              </a:rPr>
              <a:pPr algn="r" defTabSz="923916">
                <a:defRPr/>
              </a:pPr>
              <a:t>91</a:t>
            </a:fld>
            <a:endParaRPr lang="en-US" sz="1200" dirty="0">
              <a:latin typeface="Arial" charset="0"/>
              <a:cs typeface="+mn-cs"/>
            </a:endParaRPr>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p:spPr>
        <p:txBody>
          <a:bodyPr lIns="92365" tIns="46183" rIns="92365" bIns="46183"/>
          <a:lstStyle/>
          <a:p>
            <a:pPr>
              <a:spcBef>
                <a:spcPct val="0"/>
              </a:spcBef>
            </a:pPr>
            <a:r>
              <a:rPr lang="en-US" dirty="0" smtClean="0"/>
              <a:t>All of my materials are licensed under a Creative Commons attribution-share alike license (</a:t>
            </a:r>
            <a:r>
              <a:rPr lang="en-US" i="1" dirty="0" smtClean="0"/>
              <a:t>http://creativecommons.org/licenses/by-sa/3.0</a:t>
            </a:r>
            <a:r>
              <a:rPr lang="en-US" dirty="0" smtClean="0"/>
              <a:t>). That means not only that you are welcome to share and/or remix my content but that you are encouraged to do so! All I ask is that you properly credit me for my content and that you not place any greater copyright restrictions than I have on the content that utilizes my material. If possible, including the URL of Dangerously Irrelevant in your content would be most appreciated.</a:t>
            </a:r>
          </a:p>
          <a:p>
            <a:pPr>
              <a:spcBef>
                <a:spcPct val="0"/>
              </a:spcBef>
            </a:pPr>
            <a:endParaRPr lang="en-US" dirty="0" smtClean="0"/>
          </a:p>
          <a:p>
            <a:pPr>
              <a:spcBef>
                <a:spcPct val="0"/>
              </a:spcBef>
            </a:pPr>
            <a:r>
              <a:rPr lang="en-US" b="1" dirty="0" smtClean="0"/>
              <a:t>Scott McLeod, J.D., Ph.D.</a:t>
            </a:r>
          </a:p>
          <a:p>
            <a:pPr>
              <a:spcBef>
                <a:spcPct val="0"/>
              </a:spcBef>
            </a:pPr>
            <a:r>
              <a:rPr lang="en-US" dirty="0" smtClean="0"/>
              <a:t/>
            </a:r>
            <a:br>
              <a:rPr lang="en-US" dirty="0" smtClean="0"/>
            </a:br>
            <a:r>
              <a:rPr lang="en-US" dirty="0" smtClean="0"/>
              <a:t>dangerouslyirrelevant.org</a:t>
            </a:r>
          </a:p>
          <a:p>
            <a:pPr>
              <a:spcBef>
                <a:spcPct val="0"/>
              </a:spcBef>
            </a:pPr>
            <a:r>
              <a:rPr lang="en-US" dirty="0" smtClean="0"/>
              <a:t>schooltechleadership.org</a:t>
            </a:r>
          </a:p>
          <a:p>
            <a:pPr>
              <a:spcBef>
                <a:spcPct val="0"/>
              </a:spcBef>
            </a:pPr>
            <a:r>
              <a:rPr lang="en-US" dirty="0" smtClean="0"/>
              <a:t>dangerouslyirrelevant.org/contact.html</a:t>
            </a:r>
          </a:p>
          <a:p>
            <a:pPr>
              <a:spcBef>
                <a:spcPct val="0"/>
              </a:spcBef>
            </a:pPr>
            <a:endParaRPr lang="en-US" dirty="0" smtClean="0"/>
          </a:p>
          <a:p>
            <a:pPr eaLnBrk="1" hangingPunct="1"/>
            <a:endParaRPr lang="en-US" dirty="0" smtClean="0"/>
          </a:p>
          <a:p>
            <a:pPr eaLnBrk="1" hangingPunct="1"/>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F3D4D2E-91BE-464F-82F1-D24ED57AD5D9}" type="slidenum">
              <a:rPr lang="en-US" smtClean="0"/>
              <a:pPr>
                <a:defRPr/>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2503" name="Rectangle 39"/>
          <p:cNvSpPr>
            <a:spLocks noGrp="1" noChangeArrowheads="1"/>
          </p:cNvSpPr>
          <p:nvPr>
            <p:ph type="ctrTitle" sz="quarter"/>
          </p:nvPr>
        </p:nvSpPr>
        <p:spPr>
          <a:xfrm>
            <a:off x="685800" y="1692275"/>
            <a:ext cx="7772400" cy="1736725"/>
          </a:xfrm>
        </p:spPr>
        <p:txBody>
          <a:bodyPr anchor="b"/>
          <a:lstStyle>
            <a:lvl1pPr>
              <a:defRPr sz="5400"/>
            </a:lvl1pPr>
          </a:lstStyle>
          <a:p>
            <a:r>
              <a:rPr lang="en-US"/>
              <a:t>Click to edit Master title style</a:t>
            </a:r>
          </a:p>
        </p:txBody>
      </p:sp>
      <p:sp>
        <p:nvSpPr>
          <p:cNvPr id="62504" name="Rectangle 40"/>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4" name="Rectangle 40"/>
          <p:cNvSpPr>
            <a:spLocks noGrp="1" noChangeArrowheads="1"/>
          </p:cNvSpPr>
          <p:nvPr>
            <p:ph type="dt" sz="half" idx="10"/>
          </p:nvPr>
        </p:nvSpPr>
        <p:spPr>
          <a:ln/>
        </p:spPr>
        <p:txBody>
          <a:bodyPr/>
          <a:lstStyle>
            <a:lvl1pPr>
              <a:defRPr/>
            </a:lvl1pPr>
          </a:lstStyle>
          <a:p>
            <a:pPr>
              <a:defRPr/>
            </a:pPr>
            <a:endParaRPr lang="en-US"/>
          </a:p>
        </p:txBody>
      </p:sp>
      <p:sp>
        <p:nvSpPr>
          <p:cNvPr id="5" name="Rectangle 41"/>
          <p:cNvSpPr>
            <a:spLocks noGrp="1" noChangeArrowheads="1"/>
          </p:cNvSpPr>
          <p:nvPr>
            <p:ph type="ftr" sz="quarter" idx="11"/>
          </p:nvPr>
        </p:nvSpPr>
        <p:spPr>
          <a:ln/>
        </p:spPr>
        <p:txBody>
          <a:bodyPr/>
          <a:lstStyle>
            <a:lvl1pPr>
              <a:defRPr/>
            </a:lvl1pPr>
          </a:lstStyle>
          <a:p>
            <a:pPr>
              <a:defRPr/>
            </a:pPr>
            <a:endParaRPr lang="en-US"/>
          </a:p>
        </p:txBody>
      </p:sp>
      <p:sp>
        <p:nvSpPr>
          <p:cNvPr id="6" name="Rectangle 42"/>
          <p:cNvSpPr>
            <a:spLocks noGrp="1" noChangeArrowheads="1"/>
          </p:cNvSpPr>
          <p:nvPr>
            <p:ph type="sldNum" sz="quarter" idx="12"/>
          </p:nvPr>
        </p:nvSpPr>
        <p:spPr>
          <a:ln/>
        </p:spPr>
        <p:txBody>
          <a:bodyPr/>
          <a:lstStyle>
            <a:lvl1pPr>
              <a:defRPr/>
            </a:lvl1pPr>
          </a:lstStyle>
          <a:p>
            <a:pPr>
              <a:defRPr/>
            </a:pPr>
            <a:fld id="{7A9BA69C-E6CD-4467-8EB8-C04CC3CA3AE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p>
        </p:txBody>
      </p:sp>
      <p:sp>
        <p:nvSpPr>
          <p:cNvPr id="5" name="Rectangle 41"/>
          <p:cNvSpPr>
            <a:spLocks noGrp="1" noChangeArrowheads="1"/>
          </p:cNvSpPr>
          <p:nvPr>
            <p:ph type="ftr" sz="quarter" idx="11"/>
          </p:nvPr>
        </p:nvSpPr>
        <p:spPr>
          <a:ln/>
        </p:spPr>
        <p:txBody>
          <a:bodyPr/>
          <a:lstStyle>
            <a:lvl1pPr>
              <a:defRPr/>
            </a:lvl1pPr>
          </a:lstStyle>
          <a:p>
            <a:pPr>
              <a:defRPr/>
            </a:pPr>
            <a:endParaRPr lang="en-US"/>
          </a:p>
        </p:txBody>
      </p:sp>
      <p:sp>
        <p:nvSpPr>
          <p:cNvPr id="6" name="Rectangle 42"/>
          <p:cNvSpPr>
            <a:spLocks noGrp="1" noChangeArrowheads="1"/>
          </p:cNvSpPr>
          <p:nvPr>
            <p:ph type="sldNum" sz="quarter" idx="12"/>
          </p:nvPr>
        </p:nvSpPr>
        <p:spPr>
          <a:ln/>
        </p:spPr>
        <p:txBody>
          <a:bodyPr/>
          <a:lstStyle>
            <a:lvl1pPr>
              <a:defRPr/>
            </a:lvl1pPr>
          </a:lstStyle>
          <a:p>
            <a:pPr>
              <a:defRPr/>
            </a:pPr>
            <a:fld id="{347F49AE-6A54-4812-9EF1-006930AC5D4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p>
        </p:txBody>
      </p:sp>
      <p:sp>
        <p:nvSpPr>
          <p:cNvPr id="5" name="Rectangle 41"/>
          <p:cNvSpPr>
            <a:spLocks noGrp="1" noChangeArrowheads="1"/>
          </p:cNvSpPr>
          <p:nvPr>
            <p:ph type="ftr" sz="quarter" idx="11"/>
          </p:nvPr>
        </p:nvSpPr>
        <p:spPr>
          <a:ln/>
        </p:spPr>
        <p:txBody>
          <a:bodyPr/>
          <a:lstStyle>
            <a:lvl1pPr>
              <a:defRPr/>
            </a:lvl1pPr>
          </a:lstStyle>
          <a:p>
            <a:pPr>
              <a:defRPr/>
            </a:pPr>
            <a:endParaRPr lang="en-US"/>
          </a:p>
        </p:txBody>
      </p:sp>
      <p:sp>
        <p:nvSpPr>
          <p:cNvPr id="6" name="Rectangle 42"/>
          <p:cNvSpPr>
            <a:spLocks noGrp="1" noChangeArrowheads="1"/>
          </p:cNvSpPr>
          <p:nvPr>
            <p:ph type="sldNum" sz="quarter" idx="12"/>
          </p:nvPr>
        </p:nvSpPr>
        <p:spPr>
          <a:ln/>
        </p:spPr>
        <p:txBody>
          <a:bodyPr/>
          <a:lstStyle>
            <a:lvl1pPr>
              <a:defRPr/>
            </a:lvl1pPr>
          </a:lstStyle>
          <a:p>
            <a:pPr>
              <a:defRPr/>
            </a:pPr>
            <a:fld id="{F8943C8B-FD9E-4DFE-8011-7EAEA79E709C}"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7813"/>
            <a:ext cx="8229600" cy="5853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0"/>
          <p:cNvSpPr>
            <a:spLocks noGrp="1" noChangeArrowheads="1"/>
          </p:cNvSpPr>
          <p:nvPr>
            <p:ph type="dt" sz="half" idx="10"/>
          </p:nvPr>
        </p:nvSpPr>
        <p:spPr>
          <a:ln/>
        </p:spPr>
        <p:txBody>
          <a:bodyPr/>
          <a:lstStyle>
            <a:lvl1pPr>
              <a:defRPr/>
            </a:lvl1pPr>
          </a:lstStyle>
          <a:p>
            <a:pPr>
              <a:defRPr/>
            </a:pPr>
            <a:endParaRPr lang="en-US"/>
          </a:p>
        </p:txBody>
      </p:sp>
      <p:sp>
        <p:nvSpPr>
          <p:cNvPr id="4" name="Rectangle 41"/>
          <p:cNvSpPr>
            <a:spLocks noGrp="1" noChangeArrowheads="1"/>
          </p:cNvSpPr>
          <p:nvPr>
            <p:ph type="ftr" sz="quarter" idx="11"/>
          </p:nvPr>
        </p:nvSpPr>
        <p:spPr>
          <a:ln/>
        </p:spPr>
        <p:txBody>
          <a:bodyPr/>
          <a:lstStyle>
            <a:lvl1pPr>
              <a:defRPr/>
            </a:lvl1pPr>
          </a:lstStyle>
          <a:p>
            <a:pPr>
              <a:defRPr/>
            </a:pPr>
            <a:endParaRPr lang="en-US"/>
          </a:p>
        </p:txBody>
      </p:sp>
      <p:sp>
        <p:nvSpPr>
          <p:cNvPr id="5" name="Rectangle 42"/>
          <p:cNvSpPr>
            <a:spLocks noGrp="1" noChangeArrowheads="1"/>
          </p:cNvSpPr>
          <p:nvPr>
            <p:ph type="sldNum" sz="quarter" idx="12"/>
          </p:nvPr>
        </p:nvSpPr>
        <p:spPr>
          <a:ln/>
        </p:spPr>
        <p:txBody>
          <a:bodyPr/>
          <a:lstStyle>
            <a:lvl1pPr>
              <a:defRPr/>
            </a:lvl1pPr>
          </a:lstStyle>
          <a:p>
            <a:pPr>
              <a:defRPr/>
            </a:pPr>
            <a:fld id="{E2A0C398-9ABA-465B-864B-7F2000E5DA69}"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p>
        </p:txBody>
      </p:sp>
      <p:sp>
        <p:nvSpPr>
          <p:cNvPr id="5" name="Rectangle 41"/>
          <p:cNvSpPr>
            <a:spLocks noGrp="1" noChangeArrowheads="1"/>
          </p:cNvSpPr>
          <p:nvPr>
            <p:ph type="ftr" sz="quarter" idx="11"/>
          </p:nvPr>
        </p:nvSpPr>
        <p:spPr>
          <a:ln/>
        </p:spPr>
        <p:txBody>
          <a:bodyPr/>
          <a:lstStyle>
            <a:lvl1pPr>
              <a:defRPr/>
            </a:lvl1pPr>
          </a:lstStyle>
          <a:p>
            <a:pPr>
              <a:defRPr/>
            </a:pPr>
            <a:endParaRPr lang="en-US"/>
          </a:p>
        </p:txBody>
      </p:sp>
      <p:sp>
        <p:nvSpPr>
          <p:cNvPr id="6" name="Rectangle 42"/>
          <p:cNvSpPr>
            <a:spLocks noGrp="1" noChangeArrowheads="1"/>
          </p:cNvSpPr>
          <p:nvPr>
            <p:ph type="sldNum" sz="quarter" idx="12"/>
          </p:nvPr>
        </p:nvSpPr>
        <p:spPr>
          <a:ln/>
        </p:spPr>
        <p:txBody>
          <a:bodyPr/>
          <a:lstStyle>
            <a:lvl1pPr>
              <a:defRPr/>
            </a:lvl1pPr>
          </a:lstStyle>
          <a:p>
            <a:pPr>
              <a:defRPr/>
            </a:pPr>
            <a:fld id="{9E00FF85-C7C9-4EEE-A474-FB880BD06A14}"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667000"/>
            <a:ext cx="8229600" cy="1143000"/>
          </a:xfrm>
        </p:spPr>
        <p:txBody>
          <a:bodyPr/>
          <a:lstStyle>
            <a:lvl1pPr algn="ctr">
              <a:defRPr>
                <a:latin typeface="Hultog" pitchFamily="2" charset="0"/>
              </a:defRPr>
            </a:lvl1p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6338BDF3-0728-48F4-93E9-62C2E4888BD8}"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4" name="Title 1"/>
          <p:cNvSpPr>
            <a:spLocks noGrp="1"/>
          </p:cNvSpPr>
          <p:nvPr>
            <p:ph type="title"/>
          </p:nvPr>
        </p:nvSpPr>
        <p:spPr>
          <a:xfrm>
            <a:off x="457200" y="2667000"/>
            <a:ext cx="8229600" cy="1143000"/>
          </a:xfrm>
        </p:spPr>
        <p:txBody>
          <a:bodyPr/>
          <a:lstStyle>
            <a:lvl1pPr algn="ctr">
              <a:defRPr>
                <a:solidFill>
                  <a:schemeClr val="tx1"/>
                </a:solidFill>
                <a:latin typeface="Hultog" pitchFamily="2" charset="0"/>
              </a:defRPr>
            </a:lvl1p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p>
        </p:txBody>
      </p:sp>
      <p:sp>
        <p:nvSpPr>
          <p:cNvPr id="5" name="Rectangle 41"/>
          <p:cNvSpPr>
            <a:spLocks noGrp="1" noChangeArrowheads="1"/>
          </p:cNvSpPr>
          <p:nvPr>
            <p:ph type="ftr" sz="quarter" idx="11"/>
          </p:nvPr>
        </p:nvSpPr>
        <p:spPr>
          <a:ln/>
        </p:spPr>
        <p:txBody>
          <a:bodyPr/>
          <a:lstStyle>
            <a:lvl1pPr>
              <a:defRPr/>
            </a:lvl1pPr>
          </a:lstStyle>
          <a:p>
            <a:pPr>
              <a:defRPr/>
            </a:pPr>
            <a:endParaRPr lang="en-US"/>
          </a:p>
        </p:txBody>
      </p:sp>
      <p:sp>
        <p:nvSpPr>
          <p:cNvPr id="6" name="Rectangle 42"/>
          <p:cNvSpPr>
            <a:spLocks noGrp="1" noChangeArrowheads="1"/>
          </p:cNvSpPr>
          <p:nvPr>
            <p:ph type="sldNum" sz="quarter" idx="12"/>
          </p:nvPr>
        </p:nvSpPr>
        <p:spPr>
          <a:ln/>
        </p:spPr>
        <p:txBody>
          <a:bodyPr/>
          <a:lstStyle>
            <a:lvl1pPr>
              <a:defRPr/>
            </a:lvl1pPr>
          </a:lstStyle>
          <a:p>
            <a:pPr>
              <a:defRPr/>
            </a:pPr>
            <a:fld id="{365DB620-8A09-47EE-9950-1AFBE8007F4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0"/>
          <p:cNvSpPr>
            <a:spLocks noGrp="1" noChangeArrowheads="1"/>
          </p:cNvSpPr>
          <p:nvPr>
            <p:ph type="dt" sz="half" idx="10"/>
          </p:nvPr>
        </p:nvSpPr>
        <p:spPr>
          <a:ln/>
        </p:spPr>
        <p:txBody>
          <a:bodyPr/>
          <a:lstStyle>
            <a:lvl1pPr>
              <a:defRPr/>
            </a:lvl1pPr>
          </a:lstStyle>
          <a:p>
            <a:pPr>
              <a:defRPr/>
            </a:pPr>
            <a:endParaRPr lang="en-US"/>
          </a:p>
        </p:txBody>
      </p:sp>
      <p:sp>
        <p:nvSpPr>
          <p:cNvPr id="5" name="Rectangle 41"/>
          <p:cNvSpPr>
            <a:spLocks noGrp="1" noChangeArrowheads="1"/>
          </p:cNvSpPr>
          <p:nvPr>
            <p:ph type="ftr" sz="quarter" idx="11"/>
          </p:nvPr>
        </p:nvSpPr>
        <p:spPr>
          <a:ln/>
        </p:spPr>
        <p:txBody>
          <a:bodyPr/>
          <a:lstStyle>
            <a:lvl1pPr>
              <a:defRPr/>
            </a:lvl1pPr>
          </a:lstStyle>
          <a:p>
            <a:pPr>
              <a:defRPr/>
            </a:pPr>
            <a:endParaRPr lang="en-US"/>
          </a:p>
        </p:txBody>
      </p:sp>
      <p:sp>
        <p:nvSpPr>
          <p:cNvPr id="6" name="Rectangle 42"/>
          <p:cNvSpPr>
            <a:spLocks noGrp="1" noChangeArrowheads="1"/>
          </p:cNvSpPr>
          <p:nvPr>
            <p:ph type="sldNum" sz="quarter" idx="12"/>
          </p:nvPr>
        </p:nvSpPr>
        <p:spPr>
          <a:ln/>
        </p:spPr>
        <p:txBody>
          <a:bodyPr/>
          <a:lstStyle>
            <a:lvl1pPr>
              <a:defRPr/>
            </a:lvl1pPr>
          </a:lstStyle>
          <a:p>
            <a:pPr>
              <a:defRPr/>
            </a:pPr>
            <a:fld id="{4019E867-365A-48FB-99BD-4FFF3E416CB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0"/>
          <p:cNvSpPr>
            <a:spLocks noGrp="1" noChangeArrowheads="1"/>
          </p:cNvSpPr>
          <p:nvPr>
            <p:ph type="dt" sz="half" idx="10"/>
          </p:nvPr>
        </p:nvSpPr>
        <p:spPr>
          <a:ln/>
        </p:spPr>
        <p:txBody>
          <a:bodyPr/>
          <a:lstStyle>
            <a:lvl1pPr>
              <a:defRPr/>
            </a:lvl1pPr>
          </a:lstStyle>
          <a:p>
            <a:pPr>
              <a:defRPr/>
            </a:pPr>
            <a:endParaRPr lang="en-US"/>
          </a:p>
        </p:txBody>
      </p:sp>
      <p:sp>
        <p:nvSpPr>
          <p:cNvPr id="6" name="Rectangle 41"/>
          <p:cNvSpPr>
            <a:spLocks noGrp="1" noChangeArrowheads="1"/>
          </p:cNvSpPr>
          <p:nvPr>
            <p:ph type="ftr" sz="quarter" idx="11"/>
          </p:nvPr>
        </p:nvSpPr>
        <p:spPr>
          <a:ln/>
        </p:spPr>
        <p:txBody>
          <a:bodyPr/>
          <a:lstStyle>
            <a:lvl1pPr>
              <a:defRPr/>
            </a:lvl1pPr>
          </a:lstStyle>
          <a:p>
            <a:pPr>
              <a:defRPr/>
            </a:pPr>
            <a:endParaRPr lang="en-US"/>
          </a:p>
        </p:txBody>
      </p:sp>
      <p:sp>
        <p:nvSpPr>
          <p:cNvPr id="7" name="Rectangle 42"/>
          <p:cNvSpPr>
            <a:spLocks noGrp="1" noChangeArrowheads="1"/>
          </p:cNvSpPr>
          <p:nvPr>
            <p:ph type="sldNum" sz="quarter" idx="12"/>
          </p:nvPr>
        </p:nvSpPr>
        <p:spPr>
          <a:ln/>
        </p:spPr>
        <p:txBody>
          <a:bodyPr/>
          <a:lstStyle>
            <a:lvl1pPr>
              <a:defRPr/>
            </a:lvl1pPr>
          </a:lstStyle>
          <a:p>
            <a:pPr>
              <a:defRPr/>
            </a:pPr>
            <a:fld id="{4BDA1635-D94C-4928-ADDC-DA8C867D353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0"/>
          <p:cNvSpPr>
            <a:spLocks noGrp="1" noChangeArrowheads="1"/>
          </p:cNvSpPr>
          <p:nvPr>
            <p:ph type="dt" sz="half" idx="10"/>
          </p:nvPr>
        </p:nvSpPr>
        <p:spPr>
          <a:ln/>
        </p:spPr>
        <p:txBody>
          <a:bodyPr/>
          <a:lstStyle>
            <a:lvl1pPr>
              <a:defRPr/>
            </a:lvl1pPr>
          </a:lstStyle>
          <a:p>
            <a:pPr>
              <a:defRPr/>
            </a:pPr>
            <a:endParaRPr lang="en-US"/>
          </a:p>
        </p:txBody>
      </p:sp>
      <p:sp>
        <p:nvSpPr>
          <p:cNvPr id="8" name="Rectangle 41"/>
          <p:cNvSpPr>
            <a:spLocks noGrp="1" noChangeArrowheads="1"/>
          </p:cNvSpPr>
          <p:nvPr>
            <p:ph type="ftr" sz="quarter" idx="11"/>
          </p:nvPr>
        </p:nvSpPr>
        <p:spPr>
          <a:ln/>
        </p:spPr>
        <p:txBody>
          <a:bodyPr/>
          <a:lstStyle>
            <a:lvl1pPr>
              <a:defRPr/>
            </a:lvl1pPr>
          </a:lstStyle>
          <a:p>
            <a:pPr>
              <a:defRPr/>
            </a:pPr>
            <a:endParaRPr lang="en-US"/>
          </a:p>
        </p:txBody>
      </p:sp>
      <p:sp>
        <p:nvSpPr>
          <p:cNvPr id="9" name="Rectangle 42"/>
          <p:cNvSpPr>
            <a:spLocks noGrp="1" noChangeArrowheads="1"/>
          </p:cNvSpPr>
          <p:nvPr>
            <p:ph type="sldNum" sz="quarter" idx="12"/>
          </p:nvPr>
        </p:nvSpPr>
        <p:spPr>
          <a:ln/>
        </p:spPr>
        <p:txBody>
          <a:bodyPr/>
          <a:lstStyle>
            <a:lvl1pPr>
              <a:defRPr/>
            </a:lvl1pPr>
          </a:lstStyle>
          <a:p>
            <a:pPr>
              <a:defRPr/>
            </a:pPr>
            <a:fld id="{EF69267C-5A6D-4470-80E4-0CC0BE5AFC5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0"/>
          <p:cNvSpPr>
            <a:spLocks noGrp="1" noChangeArrowheads="1"/>
          </p:cNvSpPr>
          <p:nvPr>
            <p:ph type="dt" sz="half" idx="10"/>
          </p:nvPr>
        </p:nvSpPr>
        <p:spPr>
          <a:ln/>
        </p:spPr>
        <p:txBody>
          <a:bodyPr/>
          <a:lstStyle>
            <a:lvl1pPr>
              <a:defRPr/>
            </a:lvl1pPr>
          </a:lstStyle>
          <a:p>
            <a:pPr>
              <a:defRPr/>
            </a:pPr>
            <a:endParaRPr lang="en-US"/>
          </a:p>
        </p:txBody>
      </p:sp>
      <p:sp>
        <p:nvSpPr>
          <p:cNvPr id="4" name="Rectangle 41"/>
          <p:cNvSpPr>
            <a:spLocks noGrp="1" noChangeArrowheads="1"/>
          </p:cNvSpPr>
          <p:nvPr>
            <p:ph type="ftr" sz="quarter" idx="11"/>
          </p:nvPr>
        </p:nvSpPr>
        <p:spPr>
          <a:ln/>
        </p:spPr>
        <p:txBody>
          <a:bodyPr/>
          <a:lstStyle>
            <a:lvl1pPr>
              <a:defRPr/>
            </a:lvl1pPr>
          </a:lstStyle>
          <a:p>
            <a:pPr>
              <a:defRPr/>
            </a:pPr>
            <a:endParaRPr lang="en-US"/>
          </a:p>
        </p:txBody>
      </p:sp>
      <p:sp>
        <p:nvSpPr>
          <p:cNvPr id="5" name="Rectangle 42"/>
          <p:cNvSpPr>
            <a:spLocks noGrp="1" noChangeArrowheads="1"/>
          </p:cNvSpPr>
          <p:nvPr>
            <p:ph type="sldNum" sz="quarter" idx="12"/>
          </p:nvPr>
        </p:nvSpPr>
        <p:spPr>
          <a:ln/>
        </p:spPr>
        <p:txBody>
          <a:bodyPr/>
          <a:lstStyle>
            <a:lvl1pPr>
              <a:defRPr/>
            </a:lvl1pPr>
          </a:lstStyle>
          <a:p>
            <a:pPr>
              <a:defRPr/>
            </a:pPr>
            <a:fld id="{B48737A0-80EA-4DBA-8027-F609944A5FC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0"/>
          <p:cNvSpPr>
            <a:spLocks noGrp="1" noChangeArrowheads="1"/>
          </p:cNvSpPr>
          <p:nvPr>
            <p:ph type="dt" sz="half" idx="10"/>
          </p:nvPr>
        </p:nvSpPr>
        <p:spPr>
          <a:ln/>
        </p:spPr>
        <p:txBody>
          <a:bodyPr/>
          <a:lstStyle>
            <a:lvl1pPr>
              <a:defRPr/>
            </a:lvl1pPr>
          </a:lstStyle>
          <a:p>
            <a:pPr>
              <a:defRPr/>
            </a:pPr>
            <a:endParaRPr lang="en-US"/>
          </a:p>
        </p:txBody>
      </p:sp>
      <p:sp>
        <p:nvSpPr>
          <p:cNvPr id="3" name="Rectangle 41"/>
          <p:cNvSpPr>
            <a:spLocks noGrp="1" noChangeArrowheads="1"/>
          </p:cNvSpPr>
          <p:nvPr>
            <p:ph type="ftr" sz="quarter" idx="11"/>
          </p:nvPr>
        </p:nvSpPr>
        <p:spPr>
          <a:ln/>
        </p:spPr>
        <p:txBody>
          <a:bodyPr/>
          <a:lstStyle>
            <a:lvl1pPr>
              <a:defRPr/>
            </a:lvl1pPr>
          </a:lstStyle>
          <a:p>
            <a:pPr>
              <a:defRPr/>
            </a:pPr>
            <a:endParaRPr lang="en-US"/>
          </a:p>
        </p:txBody>
      </p:sp>
      <p:sp>
        <p:nvSpPr>
          <p:cNvPr id="4" name="Rectangle 42"/>
          <p:cNvSpPr>
            <a:spLocks noGrp="1" noChangeArrowheads="1"/>
          </p:cNvSpPr>
          <p:nvPr>
            <p:ph type="sldNum" sz="quarter" idx="12"/>
          </p:nvPr>
        </p:nvSpPr>
        <p:spPr>
          <a:ln/>
        </p:spPr>
        <p:txBody>
          <a:bodyPr/>
          <a:lstStyle>
            <a:lvl1pPr>
              <a:defRPr/>
            </a:lvl1pPr>
          </a:lstStyle>
          <a:p>
            <a:pPr>
              <a:defRPr/>
            </a:pPr>
            <a:fld id="{27DE1F87-8A5F-461F-BD4A-CB396B2F13E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p>
        </p:txBody>
      </p:sp>
      <p:sp>
        <p:nvSpPr>
          <p:cNvPr id="6" name="Rectangle 41"/>
          <p:cNvSpPr>
            <a:spLocks noGrp="1" noChangeArrowheads="1"/>
          </p:cNvSpPr>
          <p:nvPr>
            <p:ph type="ftr" sz="quarter" idx="11"/>
          </p:nvPr>
        </p:nvSpPr>
        <p:spPr>
          <a:ln/>
        </p:spPr>
        <p:txBody>
          <a:bodyPr/>
          <a:lstStyle>
            <a:lvl1pPr>
              <a:defRPr/>
            </a:lvl1pPr>
          </a:lstStyle>
          <a:p>
            <a:pPr>
              <a:defRPr/>
            </a:pPr>
            <a:endParaRPr lang="en-US"/>
          </a:p>
        </p:txBody>
      </p:sp>
      <p:sp>
        <p:nvSpPr>
          <p:cNvPr id="7" name="Rectangle 42"/>
          <p:cNvSpPr>
            <a:spLocks noGrp="1" noChangeArrowheads="1"/>
          </p:cNvSpPr>
          <p:nvPr>
            <p:ph type="sldNum" sz="quarter" idx="12"/>
          </p:nvPr>
        </p:nvSpPr>
        <p:spPr>
          <a:ln/>
        </p:spPr>
        <p:txBody>
          <a:bodyPr/>
          <a:lstStyle>
            <a:lvl1pPr>
              <a:defRPr/>
            </a:lvl1pPr>
          </a:lstStyle>
          <a:p>
            <a:pPr>
              <a:defRPr/>
            </a:pPr>
            <a:fld id="{4B67C794-A90D-4E44-A81D-8022F69C4C0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p>
        </p:txBody>
      </p:sp>
      <p:sp>
        <p:nvSpPr>
          <p:cNvPr id="6" name="Rectangle 41"/>
          <p:cNvSpPr>
            <a:spLocks noGrp="1" noChangeArrowheads="1"/>
          </p:cNvSpPr>
          <p:nvPr>
            <p:ph type="ftr" sz="quarter" idx="11"/>
          </p:nvPr>
        </p:nvSpPr>
        <p:spPr>
          <a:ln/>
        </p:spPr>
        <p:txBody>
          <a:bodyPr/>
          <a:lstStyle>
            <a:lvl1pPr>
              <a:defRPr/>
            </a:lvl1pPr>
          </a:lstStyle>
          <a:p>
            <a:pPr>
              <a:defRPr/>
            </a:pPr>
            <a:endParaRPr lang="en-US"/>
          </a:p>
        </p:txBody>
      </p:sp>
      <p:sp>
        <p:nvSpPr>
          <p:cNvPr id="7" name="Rectangle 42"/>
          <p:cNvSpPr>
            <a:spLocks noGrp="1" noChangeArrowheads="1"/>
          </p:cNvSpPr>
          <p:nvPr>
            <p:ph type="sldNum" sz="quarter" idx="12"/>
          </p:nvPr>
        </p:nvSpPr>
        <p:spPr>
          <a:ln/>
        </p:spPr>
        <p:txBody>
          <a:bodyPr/>
          <a:lstStyle>
            <a:lvl1pPr>
              <a:defRPr/>
            </a:lvl1pPr>
          </a:lstStyle>
          <a:p>
            <a:pPr>
              <a:defRPr/>
            </a:pPr>
            <a:fld id="{94B9E31D-D498-459C-A87F-FA1B4DC28B8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1479" name="Rectangle 39"/>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61480" name="Rectangle 40"/>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buClrTx/>
              <a:buSzTx/>
              <a:buFontTx/>
              <a:buNone/>
              <a:defRPr sz="1000">
                <a:effectLst>
                  <a:outerShdw blurRad="38100" dist="38100" dir="2700000" algn="tl">
                    <a:srgbClr val="000000"/>
                  </a:outerShdw>
                </a:effectLst>
                <a:cs typeface="+mn-cs"/>
              </a:defRPr>
            </a:lvl1pPr>
          </a:lstStyle>
          <a:p>
            <a:pPr>
              <a:defRPr/>
            </a:pPr>
            <a:endParaRPr lang="en-US"/>
          </a:p>
        </p:txBody>
      </p:sp>
      <p:sp>
        <p:nvSpPr>
          <p:cNvPr id="61481" name="Rectangle 41"/>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buClrTx/>
              <a:buSzTx/>
              <a:buFontTx/>
              <a:buNone/>
              <a:defRPr sz="1000">
                <a:effectLst>
                  <a:outerShdw blurRad="38100" dist="38100" dir="2700000" algn="tl">
                    <a:srgbClr val="000000"/>
                  </a:outerShdw>
                </a:effectLst>
                <a:cs typeface="+mn-cs"/>
              </a:defRPr>
            </a:lvl1pPr>
          </a:lstStyle>
          <a:p>
            <a:pPr>
              <a:defRPr/>
            </a:pPr>
            <a:endParaRPr lang="en-US"/>
          </a:p>
        </p:txBody>
      </p:sp>
      <p:sp>
        <p:nvSpPr>
          <p:cNvPr id="61482" name="Rectangle 42"/>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ClrTx/>
              <a:buSzTx/>
              <a:buFontTx/>
              <a:buNone/>
              <a:defRPr sz="1000">
                <a:effectLst>
                  <a:outerShdw blurRad="38100" dist="38100" dir="2700000" algn="tl">
                    <a:srgbClr val="000000"/>
                  </a:outerShdw>
                </a:effectLst>
                <a:cs typeface="+mn-cs"/>
              </a:defRPr>
            </a:lvl1pPr>
          </a:lstStyle>
          <a:p>
            <a:pPr>
              <a:defRPr/>
            </a:pPr>
            <a:fld id="{206DACDF-006F-4A72-8352-26EEB8A014D1}" type="slidenum">
              <a:rPr lang="en-US"/>
              <a:pPr>
                <a:defRPr/>
              </a:pPr>
              <a:t>‹#›</a:t>
            </a:fld>
            <a:endParaRPr lang="en-US"/>
          </a:p>
        </p:txBody>
      </p:sp>
      <p:sp>
        <p:nvSpPr>
          <p:cNvPr id="61483" name="Rectangle 43"/>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iming>
    <p:tnLst>
      <p:par>
        <p:cTn id="1" dur="indefinite" restart="never" nodeType="tmRoot"/>
      </p:par>
    </p:tnLst>
  </p:timing>
  <p:hf hdr="0" ftr="0" dt="0"/>
  <p:txStyles>
    <p:titleStyle>
      <a:lvl1pPr algn="ctr" rtl="0" eaLnBrk="0" fontAlgn="base" hangingPunct="0">
        <a:spcBef>
          <a:spcPct val="0"/>
        </a:spcBef>
        <a:spcAft>
          <a:spcPct val="0"/>
        </a:spcAft>
        <a:defRPr sz="4400">
          <a:solidFill>
            <a:schemeClr val="fo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fo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fo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fo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fo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fo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fo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fo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fo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Microsoft_Office_Excel_97-2003_Worksheet1.xls"/></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Microsoft_Office_Excel_97-2003_Worksheet2.xls"/></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Microsoft_Office_Excel_97-2003_Worksheet3.xls"/></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7.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28.jpeg"/></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oleObject" Target="../embeddings/Microsoft_Office_Excel_97-2003_Worksheet4.xls"/></Relationships>
</file>

<file path=ppt/slides/_rels/slide4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www.youtube.com/watch?v=ntyXvLnxyXk"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52.xml.rels><?xml version="1.0" encoding="UTF-8" standalone="yes"?>
<Relationships xmlns="http://schemas.openxmlformats.org/package/2006/relationships"><Relationship Id="rId3" Type="http://schemas.openxmlformats.org/officeDocument/2006/relationships/hyperlink" Target="http://www.youtube.com/watch?v=0QCAPv-IKuU"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5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png"/><Relationship Id="rId18" Type="http://schemas.openxmlformats.org/officeDocument/2006/relationships/image" Target="../media/image61.png"/><Relationship Id="rId26" Type="http://schemas.openxmlformats.org/officeDocument/2006/relationships/image" Target="../media/image69.png"/><Relationship Id="rId3" Type="http://schemas.openxmlformats.org/officeDocument/2006/relationships/image" Target="../media/image46.png"/><Relationship Id="rId21" Type="http://schemas.openxmlformats.org/officeDocument/2006/relationships/image" Target="../media/image64.png"/><Relationship Id="rId7" Type="http://schemas.openxmlformats.org/officeDocument/2006/relationships/image" Target="../media/image50.png"/><Relationship Id="rId12" Type="http://schemas.openxmlformats.org/officeDocument/2006/relationships/image" Target="../media/image55.png"/><Relationship Id="rId17" Type="http://schemas.openxmlformats.org/officeDocument/2006/relationships/image" Target="../media/image60.png"/><Relationship Id="rId25" Type="http://schemas.openxmlformats.org/officeDocument/2006/relationships/image" Target="../media/image68.png"/><Relationship Id="rId2" Type="http://schemas.openxmlformats.org/officeDocument/2006/relationships/image" Target="../media/image45.png"/><Relationship Id="rId16" Type="http://schemas.openxmlformats.org/officeDocument/2006/relationships/image" Target="../media/image59.png"/><Relationship Id="rId20" Type="http://schemas.openxmlformats.org/officeDocument/2006/relationships/image" Target="../media/image63.png"/><Relationship Id="rId1" Type="http://schemas.openxmlformats.org/officeDocument/2006/relationships/slideLayout" Target="../slideLayouts/slideLayout18.xml"/><Relationship Id="rId6" Type="http://schemas.openxmlformats.org/officeDocument/2006/relationships/image" Target="../media/image49.png"/><Relationship Id="rId11" Type="http://schemas.openxmlformats.org/officeDocument/2006/relationships/image" Target="../media/image54.png"/><Relationship Id="rId24" Type="http://schemas.openxmlformats.org/officeDocument/2006/relationships/image" Target="../media/image67.png"/><Relationship Id="rId5" Type="http://schemas.openxmlformats.org/officeDocument/2006/relationships/image" Target="../media/image48.png"/><Relationship Id="rId15" Type="http://schemas.openxmlformats.org/officeDocument/2006/relationships/image" Target="../media/image58.png"/><Relationship Id="rId23" Type="http://schemas.openxmlformats.org/officeDocument/2006/relationships/image" Target="../media/image66.png"/><Relationship Id="rId28" Type="http://schemas.openxmlformats.org/officeDocument/2006/relationships/image" Target="../media/image71.png"/><Relationship Id="rId10" Type="http://schemas.openxmlformats.org/officeDocument/2006/relationships/image" Target="../media/image53.png"/><Relationship Id="rId19" Type="http://schemas.openxmlformats.org/officeDocument/2006/relationships/image" Target="../media/image62.png"/><Relationship Id="rId4" Type="http://schemas.openxmlformats.org/officeDocument/2006/relationships/image" Target="../media/image47.png"/><Relationship Id="rId9" Type="http://schemas.openxmlformats.org/officeDocument/2006/relationships/image" Target="../media/image52.png"/><Relationship Id="rId14" Type="http://schemas.openxmlformats.org/officeDocument/2006/relationships/image" Target="../media/image57.png"/><Relationship Id="rId22" Type="http://schemas.openxmlformats.org/officeDocument/2006/relationships/image" Target="../media/image65.png"/><Relationship Id="rId27" Type="http://schemas.openxmlformats.org/officeDocument/2006/relationships/image" Target="../media/image70.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72.jpeg"/></Relationships>
</file>

<file path=ppt/slides/_rels/slide7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7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74.xml"/><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8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76.xml"/><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8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Scott\AppData\Local\Microsoft\Windows\Temporary Internet Files\Content.IE5\XKT7UR3Y\MPj04285700000[1].jpg"/>
          <p:cNvPicPr>
            <a:picLocks noChangeAspect="1" noChangeArrowheads="1"/>
          </p:cNvPicPr>
          <p:nvPr/>
        </p:nvPicPr>
        <p:blipFill>
          <a:blip r:embed="rId3" cstate="email"/>
          <a:srcRect/>
          <a:stretch>
            <a:fillRect/>
          </a:stretch>
        </p:blipFill>
        <p:spPr bwMode="auto">
          <a:xfrm>
            <a:off x="4824413" y="3810000"/>
            <a:ext cx="4319587" cy="3048000"/>
          </a:xfrm>
          <a:prstGeom prst="rect">
            <a:avLst/>
          </a:prstGeom>
          <a:solidFill>
            <a:srgbClr val="161616"/>
          </a:solidFill>
          <a:ln w="9525">
            <a:noFill/>
            <a:miter lim="800000"/>
            <a:headEnd/>
            <a:tailEnd/>
          </a:ln>
        </p:spPr>
      </p:pic>
      <p:sp>
        <p:nvSpPr>
          <p:cNvPr id="8195" name="TextBox 10"/>
          <p:cNvSpPr txBox="1">
            <a:spLocks noChangeArrowheads="1"/>
          </p:cNvSpPr>
          <p:nvPr/>
        </p:nvSpPr>
        <p:spPr bwMode="auto">
          <a:xfrm>
            <a:off x="1371600" y="304800"/>
            <a:ext cx="7443788" cy="3046988"/>
          </a:xfrm>
          <a:prstGeom prst="rect">
            <a:avLst/>
          </a:prstGeom>
          <a:noFill/>
          <a:ln w="9525">
            <a:noFill/>
            <a:miter lim="800000"/>
            <a:headEnd/>
            <a:tailEnd/>
          </a:ln>
        </p:spPr>
        <p:txBody>
          <a:bodyPr wrap="square">
            <a:spAutoFit/>
          </a:bodyPr>
          <a:lstStyle/>
          <a:p>
            <a:pPr algn="r"/>
            <a:r>
              <a:rPr lang="en-US" sz="4800" b="1" dirty="0" smtClean="0">
                <a:latin typeface="Arial" charset="0"/>
              </a:rPr>
              <a:t>Technology </a:t>
            </a:r>
          </a:p>
          <a:p>
            <a:pPr algn="r"/>
            <a:r>
              <a:rPr lang="en-US" sz="4800" b="1" dirty="0" smtClean="0">
                <a:latin typeface="Arial" charset="0"/>
              </a:rPr>
              <a:t>Leadership </a:t>
            </a:r>
            <a:endParaRPr lang="en-US" sz="4800" b="1" dirty="0">
              <a:latin typeface="Arial" charset="0"/>
            </a:endParaRPr>
          </a:p>
          <a:p>
            <a:pPr algn="r"/>
            <a:r>
              <a:rPr lang="en-US" sz="4800" b="1" dirty="0" smtClean="0">
                <a:solidFill>
                  <a:srgbClr val="FFC000"/>
                </a:solidFill>
                <a:latin typeface="Arial" charset="0"/>
              </a:rPr>
              <a:t>Professional Development for CKEC</a:t>
            </a:r>
            <a:endParaRPr lang="en-US" sz="4800" b="1" dirty="0">
              <a:latin typeface="Arial" charset="0"/>
            </a:endParaRPr>
          </a:p>
        </p:txBody>
      </p:sp>
      <p:sp>
        <p:nvSpPr>
          <p:cNvPr id="8196" name="TextBox 19"/>
          <p:cNvSpPr txBox="1">
            <a:spLocks noChangeArrowheads="1"/>
          </p:cNvSpPr>
          <p:nvPr/>
        </p:nvSpPr>
        <p:spPr bwMode="auto">
          <a:xfrm>
            <a:off x="228600" y="5562600"/>
            <a:ext cx="4038600" cy="923330"/>
          </a:xfrm>
          <a:prstGeom prst="rect">
            <a:avLst/>
          </a:prstGeom>
          <a:noFill/>
          <a:ln w="9525">
            <a:noFill/>
            <a:miter lim="800000"/>
            <a:headEnd/>
            <a:tailEnd/>
          </a:ln>
        </p:spPr>
        <p:txBody>
          <a:bodyPr wrap="square">
            <a:spAutoFit/>
          </a:bodyPr>
          <a:lstStyle/>
          <a:p>
            <a:r>
              <a:rPr lang="en-US" sz="1800" dirty="0"/>
              <a:t>Dr. </a:t>
            </a:r>
            <a:r>
              <a:rPr lang="en-US" sz="1800" dirty="0" smtClean="0"/>
              <a:t>Justin Bathon</a:t>
            </a:r>
          </a:p>
          <a:p>
            <a:r>
              <a:rPr lang="en-US" sz="1800" dirty="0" smtClean="0"/>
              <a:t>Dr. Jayson W. Richardson</a:t>
            </a:r>
            <a:endParaRPr lang="en-US" sz="1800" dirty="0"/>
          </a:p>
          <a:p>
            <a:r>
              <a:rPr lang="en-US" sz="1800" dirty="0" smtClean="0"/>
              <a:t>CASTLE / University of Kentucky</a:t>
            </a:r>
            <a:endParaRPr lang="en-US" sz="1800" dirty="0"/>
          </a:p>
        </p:txBody>
      </p:sp>
      <p:sp>
        <p:nvSpPr>
          <p:cNvPr id="5" name="Slide Number Placeholder 4"/>
          <p:cNvSpPr>
            <a:spLocks noGrp="1"/>
          </p:cNvSpPr>
          <p:nvPr>
            <p:ph type="sldNum" sz="quarter" idx="12"/>
          </p:nvPr>
        </p:nvSpPr>
        <p:spPr/>
        <p:txBody>
          <a:bodyPr/>
          <a:lstStyle/>
          <a:p>
            <a:pPr>
              <a:defRPr/>
            </a:pPr>
            <a:fld id="{7A9BA69C-E6CD-4467-8EB8-C04CC3CA3AEA}" type="slidenum">
              <a:rPr lang="en-US" smtClean="0"/>
              <a:pPr>
                <a:defRPr/>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0" y="0"/>
            <a:ext cx="9144000" cy="6858000"/>
          </a:xfrm>
          <a:prstGeom prst="rect">
            <a:avLst/>
          </a:prstGeom>
          <a:noFill/>
          <a:ln w="9525">
            <a:noFill/>
            <a:miter lim="800000"/>
            <a:headEnd/>
            <a:tailEnd/>
          </a:ln>
          <a:effectLst/>
        </p:spPr>
        <p:txBody>
          <a:bodyPr/>
          <a:lstStyle/>
          <a:p>
            <a:pPr marL="342900" indent="-342900" algn="ctr">
              <a:spcBef>
                <a:spcPct val="20000"/>
              </a:spcBef>
              <a:buClr>
                <a:schemeClr val="hlink"/>
              </a:buClr>
              <a:buSzPct val="60000"/>
              <a:buFont typeface="Wingdings" pitchFamily="2" charset="2"/>
              <a:buNone/>
              <a:defRPr/>
            </a:pPr>
            <a:endParaRPr lang="en-US" sz="3600" kern="0" dirty="0">
              <a:solidFill>
                <a:schemeClr val="folHlink"/>
              </a:solidFill>
              <a:latin typeface="+mn-lt"/>
              <a:cs typeface="+mn-cs"/>
            </a:endParaRPr>
          </a:p>
          <a:p>
            <a:pPr marL="342900" indent="-342900" algn="ctr">
              <a:spcBef>
                <a:spcPct val="20000"/>
              </a:spcBef>
              <a:buClr>
                <a:schemeClr val="hlink"/>
              </a:buClr>
              <a:buSzPct val="60000"/>
              <a:buFont typeface="Wingdings" pitchFamily="2" charset="2"/>
              <a:buNone/>
              <a:defRPr/>
            </a:pPr>
            <a:endParaRPr lang="en-US" sz="3600" kern="0" dirty="0">
              <a:solidFill>
                <a:schemeClr val="folHlink"/>
              </a:solidFill>
              <a:latin typeface="+mn-lt"/>
              <a:cs typeface="+mn-cs"/>
            </a:endParaRPr>
          </a:p>
          <a:p>
            <a:pPr marL="342900" indent="-342900" algn="ctr">
              <a:spcBef>
                <a:spcPct val="20000"/>
              </a:spcBef>
              <a:buClr>
                <a:schemeClr val="hlink"/>
              </a:buClr>
              <a:buSzPct val="60000"/>
              <a:buFont typeface="Wingdings" pitchFamily="2" charset="2"/>
              <a:buNone/>
              <a:defRPr/>
            </a:pPr>
            <a:endParaRPr lang="en-US" sz="3600" kern="0" dirty="0">
              <a:solidFill>
                <a:schemeClr val="folHlink"/>
              </a:solidFill>
              <a:latin typeface="+mn-lt"/>
              <a:cs typeface="+mn-cs"/>
            </a:endParaRPr>
          </a:p>
          <a:p>
            <a:pPr marL="342900" indent="-342900" algn="ctr">
              <a:spcBef>
                <a:spcPct val="20000"/>
              </a:spcBef>
              <a:buClr>
                <a:schemeClr val="hlink"/>
              </a:buClr>
              <a:buSzPct val="60000"/>
              <a:buFont typeface="Wingdings" pitchFamily="2" charset="2"/>
              <a:buNone/>
              <a:defRPr/>
            </a:pPr>
            <a:endParaRPr lang="en-US" sz="3600" kern="0" dirty="0">
              <a:solidFill>
                <a:schemeClr val="folHlink"/>
              </a:solidFill>
              <a:latin typeface="+mn-lt"/>
              <a:cs typeface="+mn-cs"/>
            </a:endParaRPr>
          </a:p>
          <a:p>
            <a:pPr marL="342900" indent="-342900" algn="ctr">
              <a:spcBef>
                <a:spcPct val="20000"/>
              </a:spcBef>
              <a:buClr>
                <a:schemeClr val="hlink"/>
              </a:buClr>
              <a:buSzPct val="60000"/>
              <a:buFont typeface="Wingdings" pitchFamily="2" charset="2"/>
              <a:buNone/>
              <a:defRPr/>
            </a:pPr>
            <a:r>
              <a:rPr lang="en-US" sz="6600" kern="0" dirty="0" smtClean="0">
                <a:latin typeface="Impact" pitchFamily="34" charset="0"/>
                <a:cs typeface="+mn-cs"/>
              </a:rPr>
              <a:t>[ pause ]</a:t>
            </a:r>
          </a:p>
          <a:p>
            <a:pPr marL="342900" indent="-342900" algn="ctr">
              <a:spcBef>
                <a:spcPct val="20000"/>
              </a:spcBef>
              <a:buClr>
                <a:schemeClr val="hlink"/>
              </a:buClr>
              <a:buSzPct val="60000"/>
              <a:buFont typeface="Wingdings" pitchFamily="2" charset="2"/>
              <a:buNone/>
              <a:defRPr/>
            </a:pPr>
            <a:endParaRPr lang="en-US" sz="6600" kern="0" dirty="0" smtClean="0">
              <a:latin typeface="Impact" pitchFamily="34" charset="0"/>
              <a:cs typeface="+mn-cs"/>
            </a:endParaRPr>
          </a:p>
          <a:p>
            <a:pPr marL="342900" indent="-342900" algn="ctr">
              <a:spcBef>
                <a:spcPct val="20000"/>
              </a:spcBef>
              <a:buClr>
                <a:schemeClr val="hlink"/>
              </a:buClr>
              <a:buSzPct val="60000"/>
              <a:buFont typeface="Wingdings" pitchFamily="2" charset="2"/>
              <a:buNone/>
              <a:defRPr/>
            </a:pPr>
            <a:r>
              <a:rPr lang="en-US" sz="2800" kern="0" dirty="0" smtClean="0">
                <a:latin typeface="Impact" pitchFamily="34" charset="0"/>
                <a:cs typeface="+mn-cs"/>
              </a:rPr>
              <a:t>Are schools ready to address disruptive innovations?</a:t>
            </a:r>
            <a:endParaRPr lang="en-US" sz="2800" kern="0" dirty="0">
              <a:latin typeface="Impact" pitchFamily="34" charset="0"/>
              <a:cs typeface="+mn-cs"/>
            </a:endParaRPr>
          </a:p>
        </p:txBody>
      </p:sp>
      <p:sp>
        <p:nvSpPr>
          <p:cNvPr id="3" name="Slide Number Placeholder 2"/>
          <p:cNvSpPr>
            <a:spLocks noGrp="1"/>
          </p:cNvSpPr>
          <p:nvPr>
            <p:ph type="sldNum" sz="quarter" idx="12"/>
          </p:nvPr>
        </p:nvSpPr>
        <p:spPr/>
        <p:txBody>
          <a:bodyPr/>
          <a:lstStyle/>
          <a:p>
            <a:pPr>
              <a:defRPr/>
            </a:pPr>
            <a:fld id="{4019E867-365A-48FB-99BD-4FFF3E416CB7}" type="slidenum">
              <a:rPr lang="en-US" smtClean="0"/>
              <a:pPr>
                <a:defRPr/>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571500" y="0"/>
            <a:ext cx="8001000" cy="6862763"/>
          </a:xfrm>
          <a:prstGeom prst="rect">
            <a:avLst/>
          </a:prstGeom>
          <a:noFill/>
          <a:ln w="9525">
            <a:noFill/>
            <a:miter lim="800000"/>
            <a:headEnd/>
            <a:tailEnd/>
          </a:ln>
        </p:spPr>
        <p:txBody>
          <a:bodyPr>
            <a:spAutoFit/>
          </a:bodyPr>
          <a:lstStyle/>
          <a:p>
            <a:r>
              <a:rPr lang="en-US" sz="4000">
                <a:latin typeface="Eras Bold ITC" pitchFamily="34" charset="0"/>
              </a:rPr>
              <a:t>60 59 58 57 56 55 54 53 52 51</a:t>
            </a:r>
          </a:p>
          <a:p>
            <a:endParaRPr lang="en-US" sz="4000">
              <a:latin typeface="Eras Bold ITC" pitchFamily="34" charset="0"/>
            </a:endParaRPr>
          </a:p>
          <a:p>
            <a:r>
              <a:rPr lang="en-US" sz="4000">
                <a:latin typeface="Eras Bold ITC" pitchFamily="34" charset="0"/>
              </a:rPr>
              <a:t>50 49 48 47 46 45 44 43 42 41</a:t>
            </a:r>
          </a:p>
          <a:p>
            <a:endParaRPr lang="en-US" sz="4000">
              <a:latin typeface="Eras Bold ITC" pitchFamily="34" charset="0"/>
            </a:endParaRPr>
          </a:p>
          <a:p>
            <a:r>
              <a:rPr lang="en-US" sz="4000">
                <a:latin typeface="Eras Bold ITC" pitchFamily="34" charset="0"/>
              </a:rPr>
              <a:t>40 39 38 37 36 35 34 33 32 31</a:t>
            </a:r>
          </a:p>
          <a:p>
            <a:endParaRPr lang="en-US" sz="4000">
              <a:latin typeface="Eras Bold ITC" pitchFamily="34" charset="0"/>
            </a:endParaRPr>
          </a:p>
          <a:p>
            <a:r>
              <a:rPr lang="en-US" sz="4000">
                <a:latin typeface="Eras Bold ITC" pitchFamily="34" charset="0"/>
              </a:rPr>
              <a:t>30 29 28 27 26 25 24 23 22 21</a:t>
            </a:r>
          </a:p>
          <a:p>
            <a:endParaRPr lang="en-US" sz="4000">
              <a:latin typeface="Eras Bold ITC" pitchFamily="34" charset="0"/>
            </a:endParaRPr>
          </a:p>
          <a:p>
            <a:r>
              <a:rPr lang="en-US" sz="4000">
                <a:latin typeface="Eras Bold ITC" pitchFamily="34" charset="0"/>
              </a:rPr>
              <a:t>20 19 18 17 16 15 14 13 12 11</a:t>
            </a:r>
          </a:p>
          <a:p>
            <a:endParaRPr lang="en-US" sz="4000">
              <a:latin typeface="Eras Bold ITC" pitchFamily="34" charset="0"/>
            </a:endParaRPr>
          </a:p>
          <a:p>
            <a:r>
              <a:rPr lang="en-US" sz="4000">
                <a:latin typeface="Eras Bold ITC" pitchFamily="34" charset="0"/>
              </a:rPr>
              <a:t>10    9   8    7   6    5    4    3   2   1</a:t>
            </a:r>
          </a:p>
        </p:txBody>
      </p:sp>
      <p:sp>
        <p:nvSpPr>
          <p:cNvPr id="3" name="Slide Number Placeholder 2"/>
          <p:cNvSpPr>
            <a:spLocks noGrp="1"/>
          </p:cNvSpPr>
          <p:nvPr>
            <p:ph type="sldNum" sz="quarter" idx="12"/>
          </p:nvPr>
        </p:nvSpPr>
        <p:spPr/>
        <p:txBody>
          <a:bodyPr/>
          <a:lstStyle/>
          <a:p>
            <a:pPr>
              <a:defRPr/>
            </a:pPr>
            <a:fld id="{365DB620-8A09-47EE-9950-1AFBE8007F42}" type="slidenum">
              <a:rPr lang="en-US" smtClean="0"/>
              <a:pPr>
                <a:defRPr/>
              </a:pPr>
              <a:t>11</a:t>
            </a:fld>
            <a:endParaRPr lang="en-US"/>
          </a:p>
        </p:txBody>
      </p:sp>
    </p:spTree>
  </p:cSld>
  <p:clrMapOvr>
    <a:masterClrMapping/>
  </p:clrMapOvr>
  <p:transition spd="slow" advClick="0"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wd">
                                    <p:tmAbs val="1000"/>
                                  </p:iterate>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par>
                          <p:cTn id="7" fill="hold">
                            <p:stCondLst>
                              <p:cond delay="9001"/>
                            </p:stCondLst>
                            <p:childTnLst>
                              <p:par>
                                <p:cTn id="8" presetID="1" presetClass="entr" presetSubtype="0" fill="hold" nodeType="afterEffect">
                                  <p:stCondLst>
                                    <p:cond delay="1000"/>
                                  </p:stCondLst>
                                  <p:iterate type="wd">
                                    <p:tmAbs val="1000"/>
                                  </p:iterate>
                                  <p:childTnLst>
                                    <p:set>
                                      <p:cBhvr>
                                        <p:cTn id="9" dur="1" fill="hold">
                                          <p:stCondLst>
                                            <p:cond delay="0"/>
                                          </p:stCondLst>
                                        </p:cTn>
                                        <p:tgtEl>
                                          <p:spTgt spid="4">
                                            <p:txEl>
                                              <p:pRg st="2" end="2"/>
                                            </p:txEl>
                                          </p:spTgt>
                                        </p:tgtEl>
                                        <p:attrNameLst>
                                          <p:attrName>style.visibility</p:attrName>
                                        </p:attrNameLst>
                                      </p:cBhvr>
                                      <p:to>
                                        <p:strVal val="visible"/>
                                      </p:to>
                                    </p:set>
                                  </p:childTnLst>
                                </p:cTn>
                              </p:par>
                            </p:childTnLst>
                          </p:cTn>
                        </p:par>
                        <p:par>
                          <p:cTn id="10" fill="hold">
                            <p:stCondLst>
                              <p:cond delay="19002"/>
                            </p:stCondLst>
                            <p:childTnLst>
                              <p:par>
                                <p:cTn id="11" presetID="1" presetClass="entr" presetSubtype="0" fill="hold" nodeType="afterEffect">
                                  <p:stCondLst>
                                    <p:cond delay="1000"/>
                                  </p:stCondLst>
                                  <p:iterate type="wd">
                                    <p:tmAbs val="1000"/>
                                  </p:iterate>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par>
                          <p:cTn id="13" fill="hold">
                            <p:stCondLst>
                              <p:cond delay="29003"/>
                            </p:stCondLst>
                            <p:childTnLst>
                              <p:par>
                                <p:cTn id="14" presetID="1" presetClass="entr" presetSubtype="0" fill="hold" nodeType="afterEffect">
                                  <p:stCondLst>
                                    <p:cond delay="1000"/>
                                  </p:stCondLst>
                                  <p:iterate type="wd">
                                    <p:tmAbs val="1000"/>
                                  </p:iterate>
                                  <p:childTnLst>
                                    <p:set>
                                      <p:cBhvr>
                                        <p:cTn id="15" dur="1" fill="hold">
                                          <p:stCondLst>
                                            <p:cond delay="0"/>
                                          </p:stCondLst>
                                        </p:cTn>
                                        <p:tgtEl>
                                          <p:spTgt spid="4">
                                            <p:txEl>
                                              <p:pRg st="6" end="6"/>
                                            </p:txEl>
                                          </p:spTgt>
                                        </p:tgtEl>
                                        <p:attrNameLst>
                                          <p:attrName>style.visibility</p:attrName>
                                        </p:attrNameLst>
                                      </p:cBhvr>
                                      <p:to>
                                        <p:strVal val="visible"/>
                                      </p:to>
                                    </p:set>
                                  </p:childTnLst>
                                </p:cTn>
                              </p:par>
                            </p:childTnLst>
                          </p:cTn>
                        </p:par>
                        <p:par>
                          <p:cTn id="16" fill="hold">
                            <p:stCondLst>
                              <p:cond delay="39004"/>
                            </p:stCondLst>
                            <p:childTnLst>
                              <p:par>
                                <p:cTn id="17" presetID="1" presetClass="entr" presetSubtype="0" fill="hold" nodeType="afterEffect">
                                  <p:stCondLst>
                                    <p:cond delay="1000"/>
                                  </p:stCondLst>
                                  <p:iterate type="wd">
                                    <p:tmAbs val="1000"/>
                                  </p:iterate>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par>
                          <p:cTn id="19" fill="hold">
                            <p:stCondLst>
                              <p:cond delay="49005"/>
                            </p:stCondLst>
                            <p:childTnLst>
                              <p:par>
                                <p:cTn id="20" presetID="1" presetClass="entr" presetSubtype="0" fill="hold" nodeType="afterEffect">
                                  <p:stCondLst>
                                    <p:cond delay="1000"/>
                                  </p:stCondLst>
                                  <p:iterate type="wd">
                                    <p:tmAbs val="1000"/>
                                  </p:iterate>
                                  <p:childTnLst>
                                    <p:set>
                                      <p:cBhvr>
                                        <p:cTn id="21"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571500" y="0"/>
            <a:ext cx="8001000" cy="6862763"/>
          </a:xfrm>
          <a:prstGeom prst="rect">
            <a:avLst/>
          </a:prstGeom>
          <a:noFill/>
          <a:ln w="9525">
            <a:noFill/>
            <a:miter lim="800000"/>
            <a:headEnd/>
            <a:tailEnd/>
          </a:ln>
        </p:spPr>
        <p:txBody>
          <a:bodyPr>
            <a:spAutoFit/>
          </a:bodyPr>
          <a:lstStyle/>
          <a:p>
            <a:r>
              <a:rPr lang="en-US" sz="4000">
                <a:latin typeface="Eras Bold ITC" pitchFamily="34" charset="0"/>
              </a:rPr>
              <a:t>60 59 58 57 56 55 54 53 52 51</a:t>
            </a:r>
          </a:p>
          <a:p>
            <a:endParaRPr lang="en-US" sz="4000">
              <a:latin typeface="Eras Bold ITC" pitchFamily="34" charset="0"/>
            </a:endParaRPr>
          </a:p>
          <a:p>
            <a:r>
              <a:rPr lang="en-US" sz="4000">
                <a:latin typeface="Eras Bold ITC" pitchFamily="34" charset="0"/>
              </a:rPr>
              <a:t>50 49 48 47 46 45 44 43 42 41</a:t>
            </a:r>
          </a:p>
          <a:p>
            <a:endParaRPr lang="en-US" sz="4000">
              <a:latin typeface="Eras Bold ITC" pitchFamily="34" charset="0"/>
            </a:endParaRPr>
          </a:p>
          <a:p>
            <a:r>
              <a:rPr lang="en-US" sz="4000">
                <a:latin typeface="Eras Bold ITC" pitchFamily="34" charset="0"/>
              </a:rPr>
              <a:t>40 39 38 37 36 35 34 33 32 31</a:t>
            </a:r>
          </a:p>
          <a:p>
            <a:endParaRPr lang="en-US" sz="4000">
              <a:latin typeface="Eras Bold ITC" pitchFamily="34" charset="0"/>
            </a:endParaRPr>
          </a:p>
          <a:p>
            <a:r>
              <a:rPr lang="en-US" sz="4000">
                <a:latin typeface="Eras Bold ITC" pitchFamily="34" charset="0"/>
              </a:rPr>
              <a:t>30 29 28 27 26 25 24 23 22 21</a:t>
            </a:r>
          </a:p>
          <a:p>
            <a:endParaRPr lang="en-US" sz="4000">
              <a:latin typeface="Eras Bold ITC" pitchFamily="34" charset="0"/>
            </a:endParaRPr>
          </a:p>
          <a:p>
            <a:r>
              <a:rPr lang="en-US" sz="4000">
                <a:latin typeface="Eras Bold ITC" pitchFamily="34" charset="0"/>
              </a:rPr>
              <a:t>20 19 18 17 16 15 14 13 12 11</a:t>
            </a:r>
          </a:p>
          <a:p>
            <a:endParaRPr lang="en-US" sz="4000">
              <a:latin typeface="Eras Bold ITC" pitchFamily="34" charset="0"/>
            </a:endParaRPr>
          </a:p>
          <a:p>
            <a:r>
              <a:rPr lang="en-US" sz="4000">
                <a:latin typeface="Eras Bold ITC" pitchFamily="34" charset="0"/>
              </a:rPr>
              <a:t>10    9   8    7   6    5    4    3   2   1</a:t>
            </a:r>
          </a:p>
        </p:txBody>
      </p:sp>
      <p:sp>
        <p:nvSpPr>
          <p:cNvPr id="3" name="Slide Number Placeholder 2"/>
          <p:cNvSpPr>
            <a:spLocks noGrp="1"/>
          </p:cNvSpPr>
          <p:nvPr>
            <p:ph type="sldNum" sz="quarter" idx="12"/>
          </p:nvPr>
        </p:nvSpPr>
        <p:spPr/>
        <p:txBody>
          <a:bodyPr/>
          <a:lstStyle/>
          <a:p>
            <a:pPr>
              <a:defRPr/>
            </a:pPr>
            <a:fld id="{365DB620-8A09-47EE-9950-1AFBE8007F42}" type="slidenum">
              <a:rPr lang="en-US" smtClean="0"/>
              <a:pPr>
                <a:defRPr/>
              </a:pPr>
              <a:t>12</a:t>
            </a:fld>
            <a:endParaRPr lang="en-US"/>
          </a:p>
        </p:txBody>
      </p:sp>
    </p:spTree>
  </p:cSld>
  <p:clrMapOvr>
    <a:masterClrMapping/>
  </p:clrMapOvr>
  <p:transition spd="slow" advClick="0"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wd">
                                    <p:tmAbs val="1000"/>
                                  </p:iterate>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par>
                          <p:cTn id="7" fill="hold">
                            <p:stCondLst>
                              <p:cond delay="9001"/>
                            </p:stCondLst>
                            <p:childTnLst>
                              <p:par>
                                <p:cTn id="8" presetID="1" presetClass="entr" presetSubtype="0" fill="hold" nodeType="afterEffect">
                                  <p:stCondLst>
                                    <p:cond delay="1000"/>
                                  </p:stCondLst>
                                  <p:iterate type="wd">
                                    <p:tmAbs val="1000"/>
                                  </p:iterate>
                                  <p:childTnLst>
                                    <p:set>
                                      <p:cBhvr>
                                        <p:cTn id="9" dur="1" fill="hold">
                                          <p:stCondLst>
                                            <p:cond delay="0"/>
                                          </p:stCondLst>
                                        </p:cTn>
                                        <p:tgtEl>
                                          <p:spTgt spid="4">
                                            <p:txEl>
                                              <p:pRg st="2" end="2"/>
                                            </p:txEl>
                                          </p:spTgt>
                                        </p:tgtEl>
                                        <p:attrNameLst>
                                          <p:attrName>style.visibility</p:attrName>
                                        </p:attrNameLst>
                                      </p:cBhvr>
                                      <p:to>
                                        <p:strVal val="visible"/>
                                      </p:to>
                                    </p:set>
                                  </p:childTnLst>
                                </p:cTn>
                              </p:par>
                            </p:childTnLst>
                          </p:cTn>
                        </p:par>
                        <p:par>
                          <p:cTn id="10" fill="hold">
                            <p:stCondLst>
                              <p:cond delay="19002"/>
                            </p:stCondLst>
                            <p:childTnLst>
                              <p:par>
                                <p:cTn id="11" presetID="1" presetClass="entr" presetSubtype="0" fill="hold" nodeType="afterEffect">
                                  <p:stCondLst>
                                    <p:cond delay="1000"/>
                                  </p:stCondLst>
                                  <p:iterate type="wd">
                                    <p:tmAbs val="1000"/>
                                  </p:iterate>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par>
                          <p:cTn id="13" fill="hold">
                            <p:stCondLst>
                              <p:cond delay="29003"/>
                            </p:stCondLst>
                            <p:childTnLst>
                              <p:par>
                                <p:cTn id="14" presetID="1" presetClass="entr" presetSubtype="0" fill="hold" nodeType="afterEffect">
                                  <p:stCondLst>
                                    <p:cond delay="1000"/>
                                  </p:stCondLst>
                                  <p:iterate type="wd">
                                    <p:tmAbs val="1000"/>
                                  </p:iterate>
                                  <p:childTnLst>
                                    <p:set>
                                      <p:cBhvr>
                                        <p:cTn id="15" dur="1" fill="hold">
                                          <p:stCondLst>
                                            <p:cond delay="0"/>
                                          </p:stCondLst>
                                        </p:cTn>
                                        <p:tgtEl>
                                          <p:spTgt spid="4">
                                            <p:txEl>
                                              <p:pRg st="6" end="6"/>
                                            </p:txEl>
                                          </p:spTgt>
                                        </p:tgtEl>
                                        <p:attrNameLst>
                                          <p:attrName>style.visibility</p:attrName>
                                        </p:attrNameLst>
                                      </p:cBhvr>
                                      <p:to>
                                        <p:strVal val="visible"/>
                                      </p:to>
                                    </p:set>
                                  </p:childTnLst>
                                </p:cTn>
                              </p:par>
                            </p:childTnLst>
                          </p:cTn>
                        </p:par>
                        <p:par>
                          <p:cTn id="16" fill="hold">
                            <p:stCondLst>
                              <p:cond delay="39004"/>
                            </p:stCondLst>
                            <p:childTnLst>
                              <p:par>
                                <p:cTn id="17" presetID="1" presetClass="entr" presetSubtype="0" fill="hold" nodeType="afterEffect">
                                  <p:stCondLst>
                                    <p:cond delay="1000"/>
                                  </p:stCondLst>
                                  <p:iterate type="wd">
                                    <p:tmAbs val="1000"/>
                                  </p:iterate>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par>
                          <p:cTn id="19" fill="hold">
                            <p:stCondLst>
                              <p:cond delay="49005"/>
                            </p:stCondLst>
                            <p:childTnLst>
                              <p:par>
                                <p:cTn id="20" presetID="1" presetClass="entr" presetSubtype="0" fill="hold" nodeType="afterEffect">
                                  <p:stCondLst>
                                    <p:cond delay="1000"/>
                                  </p:stCondLst>
                                  <p:iterate type="wd">
                                    <p:tmAbs val="1000"/>
                                  </p:iterate>
                                  <p:childTnLst>
                                    <p:set>
                                      <p:cBhvr>
                                        <p:cTn id="21"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lank Gravestone.jpg"/>
          <p:cNvPicPr>
            <a:picLocks noChangeAspect="1"/>
          </p:cNvPicPr>
          <p:nvPr/>
        </p:nvPicPr>
        <p:blipFill>
          <a:blip r:embed="rId3" cstate="email"/>
          <a:stretch>
            <a:fillRect/>
          </a:stretch>
        </p:blipFill>
        <p:spPr>
          <a:xfrm>
            <a:off x="2049130" y="0"/>
            <a:ext cx="5045739" cy="6858000"/>
          </a:xfrm>
          <a:prstGeom prst="rect">
            <a:avLst/>
          </a:prstGeom>
        </p:spPr>
      </p:pic>
      <p:sp>
        <p:nvSpPr>
          <p:cNvPr id="5" name="TextBox 4"/>
          <p:cNvSpPr txBox="1"/>
          <p:nvPr/>
        </p:nvSpPr>
        <p:spPr>
          <a:xfrm>
            <a:off x="3274270" y="2515850"/>
            <a:ext cx="2963440" cy="1446550"/>
          </a:xfrm>
          <a:prstGeom prst="rect">
            <a:avLst/>
          </a:prstGeom>
          <a:noFill/>
        </p:spPr>
        <p:txBody>
          <a:bodyPr wrap="none" rtlCol="0">
            <a:spAutoFit/>
          </a:bodyPr>
          <a:lstStyle/>
          <a:p>
            <a:pPr algn="ctr"/>
            <a:r>
              <a:rPr lang="en-US" sz="4400" b="1" dirty="0" smtClean="0">
                <a:solidFill>
                  <a:schemeClr val="accent4">
                    <a:lumMod val="25000"/>
                  </a:schemeClr>
                </a:solidFill>
                <a:effectLst>
                  <a:innerShdw blurRad="63500" dist="50800" dir="13500000">
                    <a:schemeClr val="tx1">
                      <a:alpha val="50000"/>
                    </a:schemeClr>
                  </a:innerShdw>
                </a:effectLst>
                <a:latin typeface="Trajan Pro" pitchFamily="18" charset="0"/>
              </a:rPr>
              <a:t>CHANGE</a:t>
            </a:r>
          </a:p>
          <a:p>
            <a:pPr algn="ctr"/>
            <a:r>
              <a:rPr lang="en-US" sz="4400" b="1" dirty="0" smtClean="0">
                <a:solidFill>
                  <a:schemeClr val="accent4">
                    <a:lumMod val="25000"/>
                  </a:schemeClr>
                </a:solidFill>
                <a:effectLst>
                  <a:innerShdw blurRad="63500" dist="50800" dir="13500000">
                    <a:schemeClr val="tx1">
                      <a:alpha val="50000"/>
                    </a:schemeClr>
                  </a:innerShdw>
                </a:effectLst>
                <a:latin typeface="Trajan Pro" pitchFamily="18" charset="0"/>
              </a:rPr>
              <a:t>OR DIE</a:t>
            </a:r>
            <a:endParaRPr lang="en-US" sz="4400" b="1" dirty="0">
              <a:solidFill>
                <a:schemeClr val="accent4">
                  <a:lumMod val="25000"/>
                </a:schemeClr>
              </a:solidFill>
              <a:effectLst>
                <a:innerShdw blurRad="63500" dist="50800" dir="13500000">
                  <a:schemeClr val="tx1">
                    <a:alpha val="50000"/>
                  </a:schemeClr>
                </a:innerShdw>
              </a:effectLst>
              <a:latin typeface="Trajan Pro" pitchFamily="18" charset="0"/>
            </a:endParaRPr>
          </a:p>
        </p:txBody>
      </p:sp>
      <p:sp>
        <p:nvSpPr>
          <p:cNvPr id="6" name="Slide Number Placeholder 5"/>
          <p:cNvSpPr>
            <a:spLocks noGrp="1"/>
          </p:cNvSpPr>
          <p:nvPr>
            <p:ph type="sldNum" sz="quarter" idx="12"/>
          </p:nvPr>
        </p:nvSpPr>
        <p:spPr/>
        <p:txBody>
          <a:bodyPr/>
          <a:lstStyle/>
          <a:p>
            <a:pPr>
              <a:defRPr/>
            </a:pPr>
            <a:fld id="{365DB620-8A09-47EE-9950-1AFBE8007F42}" type="slidenum">
              <a:rPr lang="en-US" smtClean="0"/>
              <a:pPr>
                <a:defRPr/>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2" descr="http://farm3.static.flickr.com/2394/3527825643_442829c459_o.jpg"/>
          <p:cNvPicPr>
            <a:picLocks noChangeAspect="1" noChangeArrowheads="1"/>
          </p:cNvPicPr>
          <p:nvPr/>
        </p:nvPicPr>
        <p:blipFill>
          <a:blip r:embed="rId3" cstate="email"/>
          <a:srcRect/>
          <a:stretch>
            <a:fillRect/>
          </a:stretch>
        </p:blipFill>
        <p:spPr bwMode="auto">
          <a:xfrm>
            <a:off x="0" y="685800"/>
            <a:ext cx="9936096" cy="5791200"/>
          </a:xfrm>
          <a:prstGeom prst="rect">
            <a:avLst/>
          </a:prstGeom>
          <a:noFill/>
        </p:spPr>
      </p:pic>
      <p:sp>
        <p:nvSpPr>
          <p:cNvPr id="3" name="Rectangle 2"/>
          <p:cNvSpPr/>
          <p:nvPr/>
        </p:nvSpPr>
        <p:spPr>
          <a:xfrm>
            <a:off x="0" y="0"/>
            <a:ext cx="9144000" cy="584775"/>
          </a:xfrm>
          <a:prstGeom prst="rect">
            <a:avLst/>
          </a:prstGeom>
        </p:spPr>
        <p:txBody>
          <a:bodyPr wrap="square">
            <a:spAutoFit/>
          </a:bodyPr>
          <a:lstStyle/>
          <a:p>
            <a:pPr marL="342900" indent="-342900" algn="ctr">
              <a:spcBef>
                <a:spcPct val="20000"/>
              </a:spcBef>
              <a:buClr>
                <a:schemeClr val="hlink"/>
              </a:buClr>
              <a:buSzPct val="60000"/>
              <a:buFont typeface="Wingdings" pitchFamily="2" charset="2"/>
              <a:buNone/>
              <a:defRPr/>
            </a:pPr>
            <a:r>
              <a:rPr lang="en-US" kern="0" dirty="0" smtClean="0">
                <a:solidFill>
                  <a:schemeClr val="folHlink"/>
                </a:solidFill>
                <a:latin typeface="Impact" pitchFamily="34" charset="0"/>
              </a:rPr>
              <a:t>magazines</a:t>
            </a:r>
            <a:endParaRPr lang="en-US" kern="0" dirty="0">
              <a:solidFill>
                <a:schemeClr val="folHlink"/>
              </a:solidFill>
              <a:latin typeface="Impact" pitchFamily="34"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farm2.static.flickr.com/1245/711658920_4b0ba3f41d_z.jpg?zz=1"/>
          <p:cNvPicPr>
            <a:picLocks noChangeAspect="1" noChangeArrowheads="1"/>
          </p:cNvPicPr>
          <p:nvPr/>
        </p:nvPicPr>
        <p:blipFill>
          <a:blip r:embed="rId3" cstate="email"/>
          <a:srcRect/>
          <a:stretch>
            <a:fillRect/>
          </a:stretch>
        </p:blipFill>
        <p:spPr bwMode="auto">
          <a:xfrm>
            <a:off x="0" y="685800"/>
            <a:ext cx="9525000" cy="6340078"/>
          </a:xfrm>
          <a:prstGeom prst="rect">
            <a:avLst/>
          </a:prstGeom>
          <a:noFill/>
        </p:spPr>
      </p:pic>
      <p:sp>
        <p:nvSpPr>
          <p:cNvPr id="3" name="Rectangle 2"/>
          <p:cNvSpPr/>
          <p:nvPr/>
        </p:nvSpPr>
        <p:spPr>
          <a:xfrm>
            <a:off x="3505200" y="0"/>
            <a:ext cx="2403222" cy="584775"/>
          </a:xfrm>
          <a:prstGeom prst="rect">
            <a:avLst/>
          </a:prstGeom>
        </p:spPr>
        <p:txBody>
          <a:bodyPr wrap="none">
            <a:spAutoFit/>
          </a:bodyPr>
          <a:lstStyle/>
          <a:p>
            <a:r>
              <a:rPr lang="en-US" kern="0" dirty="0" smtClean="0">
                <a:solidFill>
                  <a:schemeClr val="folHlink"/>
                </a:solidFill>
                <a:latin typeface="Impact" pitchFamily="34" charset="0"/>
              </a:rPr>
              <a:t>newspapers </a:t>
            </a:r>
            <a:endParaRPr lang="en-US"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farm1.static.flickr.com/36/118245563_610dbe719f_o.jpg"/>
          <p:cNvPicPr>
            <a:picLocks noChangeAspect="1" noChangeArrowheads="1"/>
          </p:cNvPicPr>
          <p:nvPr/>
        </p:nvPicPr>
        <p:blipFill>
          <a:blip r:embed="rId3" cstate="email"/>
          <a:srcRect/>
          <a:stretch>
            <a:fillRect/>
          </a:stretch>
        </p:blipFill>
        <p:spPr bwMode="auto">
          <a:xfrm>
            <a:off x="0" y="609600"/>
            <a:ext cx="9094589" cy="6047312"/>
          </a:xfrm>
          <a:prstGeom prst="rect">
            <a:avLst/>
          </a:prstGeom>
          <a:noFill/>
        </p:spPr>
      </p:pic>
      <p:sp>
        <p:nvSpPr>
          <p:cNvPr id="3" name="Rectangle 2"/>
          <p:cNvSpPr/>
          <p:nvPr/>
        </p:nvSpPr>
        <p:spPr>
          <a:xfrm>
            <a:off x="3581400" y="0"/>
            <a:ext cx="1864613" cy="584775"/>
          </a:xfrm>
          <a:prstGeom prst="rect">
            <a:avLst/>
          </a:prstGeom>
        </p:spPr>
        <p:txBody>
          <a:bodyPr wrap="none">
            <a:spAutoFit/>
          </a:bodyPr>
          <a:lstStyle/>
          <a:p>
            <a:pPr marL="342900" indent="-342900" algn="ctr">
              <a:spcBef>
                <a:spcPct val="20000"/>
              </a:spcBef>
              <a:buClr>
                <a:schemeClr val="hlink"/>
              </a:buClr>
              <a:buSzPct val="60000"/>
              <a:buFont typeface="Wingdings" pitchFamily="2" charset="2"/>
              <a:buNone/>
              <a:defRPr/>
            </a:pPr>
            <a:r>
              <a:rPr lang="en-US" kern="0" dirty="0" smtClean="0">
                <a:solidFill>
                  <a:schemeClr val="folHlink"/>
                </a:solidFill>
                <a:latin typeface="Impact" pitchFamily="34" charset="0"/>
              </a:rPr>
              <a:t>television</a:t>
            </a:r>
            <a:endParaRPr lang="en-US" kern="0" dirty="0">
              <a:solidFill>
                <a:schemeClr val="folHlink"/>
              </a:solidFill>
              <a:latin typeface="Impact" pitchFamily="34"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farm4.static.flickr.com/3534/3202144482_5384661ea7_b.jpg"/>
          <p:cNvPicPr>
            <a:picLocks noChangeAspect="1" noChangeArrowheads="1"/>
          </p:cNvPicPr>
          <p:nvPr/>
        </p:nvPicPr>
        <p:blipFill>
          <a:blip r:embed="rId3" cstate="email"/>
          <a:srcRect/>
          <a:stretch>
            <a:fillRect/>
          </a:stretch>
        </p:blipFill>
        <p:spPr bwMode="auto">
          <a:xfrm>
            <a:off x="0" y="685800"/>
            <a:ext cx="9144000" cy="6858000"/>
          </a:xfrm>
          <a:prstGeom prst="rect">
            <a:avLst/>
          </a:prstGeom>
          <a:noFill/>
        </p:spPr>
      </p:pic>
      <p:sp>
        <p:nvSpPr>
          <p:cNvPr id="3" name="Rectangle 2"/>
          <p:cNvSpPr/>
          <p:nvPr/>
        </p:nvSpPr>
        <p:spPr>
          <a:xfrm>
            <a:off x="3810000" y="0"/>
            <a:ext cx="1225014" cy="584775"/>
          </a:xfrm>
          <a:prstGeom prst="rect">
            <a:avLst/>
          </a:prstGeom>
        </p:spPr>
        <p:txBody>
          <a:bodyPr wrap="none">
            <a:spAutoFit/>
          </a:bodyPr>
          <a:lstStyle/>
          <a:p>
            <a:pPr marL="342900" indent="-342900" algn="ctr">
              <a:spcBef>
                <a:spcPct val="20000"/>
              </a:spcBef>
              <a:buClr>
                <a:schemeClr val="hlink"/>
              </a:buClr>
              <a:buSzPct val="60000"/>
              <a:buFont typeface="Wingdings" pitchFamily="2" charset="2"/>
              <a:buNone/>
              <a:defRPr/>
            </a:pPr>
            <a:r>
              <a:rPr lang="en-US" kern="0" dirty="0" smtClean="0">
                <a:solidFill>
                  <a:schemeClr val="folHlink"/>
                </a:solidFill>
                <a:latin typeface="Impact" pitchFamily="34" charset="0"/>
              </a:rPr>
              <a:t>music</a:t>
            </a:r>
            <a:endParaRPr lang="en-US" kern="0" dirty="0">
              <a:solidFill>
                <a:schemeClr val="folHlink"/>
              </a:solidFill>
              <a:latin typeface="Impact" pitchFamily="34"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farm4.static.flickr.com/3156/3052065204_4c2ed60bfa_b.jpg"/>
          <p:cNvPicPr>
            <a:picLocks noChangeAspect="1" noChangeArrowheads="1"/>
          </p:cNvPicPr>
          <p:nvPr/>
        </p:nvPicPr>
        <p:blipFill>
          <a:blip r:embed="rId3" cstate="email"/>
          <a:srcRect/>
          <a:stretch>
            <a:fillRect/>
          </a:stretch>
        </p:blipFill>
        <p:spPr bwMode="auto">
          <a:xfrm>
            <a:off x="0" y="685800"/>
            <a:ext cx="11648184" cy="6324600"/>
          </a:xfrm>
          <a:prstGeom prst="rect">
            <a:avLst/>
          </a:prstGeom>
          <a:noFill/>
        </p:spPr>
      </p:pic>
      <p:sp>
        <p:nvSpPr>
          <p:cNvPr id="3" name="Rectangle 2"/>
          <p:cNvSpPr/>
          <p:nvPr/>
        </p:nvSpPr>
        <p:spPr>
          <a:xfrm>
            <a:off x="3886200" y="0"/>
            <a:ext cx="1074333" cy="584775"/>
          </a:xfrm>
          <a:prstGeom prst="rect">
            <a:avLst/>
          </a:prstGeom>
        </p:spPr>
        <p:txBody>
          <a:bodyPr wrap="none">
            <a:spAutoFit/>
          </a:bodyPr>
          <a:lstStyle/>
          <a:p>
            <a:pPr marL="342900" indent="-342900" algn="ctr">
              <a:spcBef>
                <a:spcPct val="20000"/>
              </a:spcBef>
              <a:buClr>
                <a:schemeClr val="hlink"/>
              </a:buClr>
              <a:buSzPct val="60000"/>
              <a:buFont typeface="Wingdings" pitchFamily="2" charset="2"/>
              <a:buNone/>
              <a:defRPr/>
            </a:pPr>
            <a:r>
              <a:rPr lang="en-US" kern="0" dirty="0" smtClean="0">
                <a:solidFill>
                  <a:schemeClr val="folHlink"/>
                </a:solidFill>
                <a:latin typeface="Impact" pitchFamily="34" charset="0"/>
              </a:rPr>
              <a:t>radio</a:t>
            </a:r>
            <a:endParaRPr lang="en-US" kern="0" dirty="0">
              <a:solidFill>
                <a:schemeClr val="folHlink"/>
              </a:solidFill>
              <a:latin typeface="Impact" pitchFamily="34"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farm1.static.flickr.com/26/59083917_2335244891_b.jpg"/>
          <p:cNvPicPr>
            <a:picLocks noChangeAspect="1" noChangeArrowheads="1"/>
          </p:cNvPicPr>
          <p:nvPr/>
        </p:nvPicPr>
        <p:blipFill>
          <a:blip r:embed="rId3" cstate="email"/>
          <a:srcRect/>
          <a:stretch>
            <a:fillRect/>
          </a:stretch>
        </p:blipFill>
        <p:spPr bwMode="auto">
          <a:xfrm>
            <a:off x="0" y="533400"/>
            <a:ext cx="9144000" cy="12192001"/>
          </a:xfrm>
          <a:prstGeom prst="rect">
            <a:avLst/>
          </a:prstGeom>
          <a:noFill/>
        </p:spPr>
      </p:pic>
      <p:sp>
        <p:nvSpPr>
          <p:cNvPr id="3" name="Rectangle 2"/>
          <p:cNvSpPr/>
          <p:nvPr/>
        </p:nvSpPr>
        <p:spPr>
          <a:xfrm>
            <a:off x="3581400" y="0"/>
            <a:ext cx="1406154" cy="584775"/>
          </a:xfrm>
          <a:prstGeom prst="rect">
            <a:avLst/>
          </a:prstGeom>
        </p:spPr>
        <p:txBody>
          <a:bodyPr wrap="none">
            <a:spAutoFit/>
          </a:bodyPr>
          <a:lstStyle/>
          <a:p>
            <a:pPr marL="342900" indent="-342900" algn="ctr">
              <a:spcBef>
                <a:spcPct val="20000"/>
              </a:spcBef>
              <a:buClr>
                <a:schemeClr val="hlink"/>
              </a:buClr>
              <a:buSzPct val="60000"/>
              <a:buFont typeface="Wingdings" pitchFamily="2" charset="2"/>
              <a:buNone/>
              <a:defRPr/>
            </a:pPr>
            <a:r>
              <a:rPr lang="en-US" kern="0" dirty="0" smtClean="0">
                <a:solidFill>
                  <a:schemeClr val="folHlink"/>
                </a:solidFill>
                <a:latin typeface="Impact" pitchFamily="34" charset="0"/>
              </a:rPr>
              <a:t>movies</a:t>
            </a:r>
            <a:endParaRPr lang="en-US" kern="0" dirty="0">
              <a:solidFill>
                <a:schemeClr val="folHlink"/>
              </a:solidFill>
              <a:latin typeface="Impact" pitchFamily="34"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3"/>
          <p:cNvSpPr>
            <a:spLocks noGrp="1"/>
          </p:cNvSpPr>
          <p:nvPr>
            <p:ph type="ctrTitle" sz="quarter"/>
          </p:nvPr>
        </p:nvSpPr>
        <p:spPr>
          <a:xfrm>
            <a:off x="0" y="2560638"/>
            <a:ext cx="9144000" cy="1736725"/>
          </a:xfrm>
        </p:spPr>
        <p:txBody>
          <a:bodyPr anchor="ctr" anchorCtr="0"/>
          <a:lstStyle/>
          <a:p>
            <a:r>
              <a:rPr lang="en-US" sz="8000" dirty="0" smtClean="0">
                <a:solidFill>
                  <a:srgbClr val="5CB9E7"/>
                </a:solidFill>
                <a:latin typeface="Arial Black" pitchFamily="34" charset="0"/>
              </a:rPr>
              <a:t>Say hi</a:t>
            </a:r>
            <a:br>
              <a:rPr lang="en-US" sz="8000" dirty="0" smtClean="0">
                <a:solidFill>
                  <a:srgbClr val="5CB9E7"/>
                </a:solidFill>
                <a:latin typeface="Arial Black" pitchFamily="34" charset="0"/>
              </a:rPr>
            </a:br>
            <a:r>
              <a:rPr lang="en-US" sz="8000" dirty="0" smtClean="0">
                <a:solidFill>
                  <a:srgbClr val="5CB9E7"/>
                </a:solidFill>
                <a:latin typeface="Arial Black" pitchFamily="34" charset="0"/>
              </a:rPr>
              <a:t>to your</a:t>
            </a:r>
            <a:br>
              <a:rPr lang="en-US" sz="8000" dirty="0" smtClean="0">
                <a:solidFill>
                  <a:srgbClr val="5CB9E7"/>
                </a:solidFill>
                <a:latin typeface="Arial Black" pitchFamily="34" charset="0"/>
              </a:rPr>
            </a:br>
            <a:r>
              <a:rPr lang="en-US" sz="8000" dirty="0" smtClean="0">
                <a:solidFill>
                  <a:srgbClr val="5CB9E7"/>
                </a:solidFill>
                <a:latin typeface="Arial Black" pitchFamily="34" charset="0"/>
              </a:rPr>
              <a:t>neighbors!</a:t>
            </a:r>
            <a:endParaRPr lang="en-US" sz="8000" dirty="0" smtClean="0">
              <a:solidFill>
                <a:srgbClr val="5CB9E7"/>
              </a:solidFill>
              <a:effectLst/>
              <a:latin typeface="Arial Black" pitchFamily="34" charset="0"/>
            </a:endParaRPr>
          </a:p>
        </p:txBody>
      </p:sp>
      <p:sp>
        <p:nvSpPr>
          <p:cNvPr id="3" name="Slide Number Placeholder 2"/>
          <p:cNvSpPr>
            <a:spLocks noGrp="1"/>
          </p:cNvSpPr>
          <p:nvPr>
            <p:ph type="sldNum" sz="quarter" idx="12"/>
          </p:nvPr>
        </p:nvSpPr>
        <p:spPr/>
        <p:txBody>
          <a:bodyPr/>
          <a:lstStyle/>
          <a:p>
            <a:pPr>
              <a:defRPr/>
            </a:pPr>
            <a:fld id="{7A9BA69C-E6CD-4467-8EB8-C04CC3CA3AEA}" type="slidenum">
              <a:rPr lang="en-US" smtClean="0"/>
              <a:pPr>
                <a:defRPr/>
              </a:pPr>
              <a:t>2</a:t>
            </a:fld>
            <a:endParaRPr lang="en-US"/>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farm5.static.flickr.com/4025/4556156477_c21fa939a8_b.jpg"/>
          <p:cNvPicPr>
            <a:picLocks noChangeAspect="1" noChangeArrowheads="1"/>
          </p:cNvPicPr>
          <p:nvPr/>
        </p:nvPicPr>
        <p:blipFill>
          <a:blip r:embed="rId3" cstate="email"/>
          <a:srcRect/>
          <a:stretch>
            <a:fillRect/>
          </a:stretch>
        </p:blipFill>
        <p:spPr bwMode="auto">
          <a:xfrm>
            <a:off x="1" y="609600"/>
            <a:ext cx="9143999" cy="6652617"/>
          </a:xfrm>
          <a:prstGeom prst="rect">
            <a:avLst/>
          </a:prstGeom>
          <a:noFill/>
        </p:spPr>
      </p:pic>
      <p:sp>
        <p:nvSpPr>
          <p:cNvPr id="3" name="Rectangle 2"/>
          <p:cNvSpPr/>
          <p:nvPr/>
        </p:nvSpPr>
        <p:spPr>
          <a:xfrm>
            <a:off x="3352800" y="0"/>
            <a:ext cx="2666115" cy="584775"/>
          </a:xfrm>
          <a:prstGeom prst="rect">
            <a:avLst/>
          </a:prstGeom>
        </p:spPr>
        <p:txBody>
          <a:bodyPr wrap="none">
            <a:spAutoFit/>
          </a:bodyPr>
          <a:lstStyle/>
          <a:p>
            <a:pPr marL="342900" indent="-342900" algn="ctr">
              <a:spcBef>
                <a:spcPct val="20000"/>
              </a:spcBef>
              <a:buClr>
                <a:schemeClr val="hlink"/>
              </a:buClr>
              <a:buSzPct val="60000"/>
              <a:buFont typeface="Wingdings" pitchFamily="2" charset="2"/>
              <a:buNone/>
              <a:defRPr/>
            </a:pPr>
            <a:r>
              <a:rPr lang="en-US" kern="0" dirty="0" smtClean="0">
                <a:solidFill>
                  <a:schemeClr val="folHlink"/>
                </a:solidFill>
                <a:latin typeface="Impact" pitchFamily="34" charset="0"/>
              </a:rPr>
              <a:t>books, reading</a:t>
            </a:r>
            <a:endParaRPr lang="en-US" kern="0" dirty="0">
              <a:solidFill>
                <a:schemeClr val="folHlink"/>
              </a:solidFill>
              <a:latin typeface="Impact" pitchFamily="34"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5090" name="Picture 2"/>
          <p:cNvPicPr>
            <a:picLocks noChangeAspect="1" noChangeArrowheads="1"/>
          </p:cNvPicPr>
          <p:nvPr/>
        </p:nvPicPr>
        <p:blipFill>
          <a:blip r:embed="rId3" cstate="email"/>
          <a:srcRect/>
          <a:stretch>
            <a:fillRect/>
          </a:stretch>
        </p:blipFill>
        <p:spPr bwMode="auto">
          <a:xfrm>
            <a:off x="0" y="685800"/>
            <a:ext cx="9525000" cy="9753600"/>
          </a:xfrm>
          <a:prstGeom prst="rect">
            <a:avLst/>
          </a:prstGeom>
          <a:noFill/>
          <a:ln w="9525">
            <a:noFill/>
            <a:miter lim="800000"/>
            <a:headEnd/>
            <a:tailEnd/>
          </a:ln>
        </p:spPr>
      </p:pic>
      <p:sp>
        <p:nvSpPr>
          <p:cNvPr id="3" name="Rectangle 2"/>
          <p:cNvSpPr/>
          <p:nvPr/>
        </p:nvSpPr>
        <p:spPr>
          <a:xfrm>
            <a:off x="3429000" y="0"/>
            <a:ext cx="2305439" cy="584775"/>
          </a:xfrm>
          <a:prstGeom prst="rect">
            <a:avLst/>
          </a:prstGeom>
        </p:spPr>
        <p:txBody>
          <a:bodyPr wrap="none">
            <a:spAutoFit/>
          </a:bodyPr>
          <a:lstStyle/>
          <a:p>
            <a:pPr marL="342900" indent="-342900" algn="ctr">
              <a:spcBef>
                <a:spcPct val="20000"/>
              </a:spcBef>
              <a:buClr>
                <a:schemeClr val="hlink"/>
              </a:buClr>
              <a:buSzPct val="60000"/>
              <a:buFont typeface="Wingdings" pitchFamily="2" charset="2"/>
              <a:buNone/>
              <a:defRPr/>
            </a:pPr>
            <a:r>
              <a:rPr lang="en-US" kern="0" dirty="0" smtClean="0">
                <a:solidFill>
                  <a:schemeClr val="folHlink"/>
                </a:solidFill>
                <a:latin typeface="Impact" pitchFamily="34" charset="0"/>
              </a:rPr>
              <a:t>maps, travel</a:t>
            </a:r>
            <a:endParaRPr lang="en-US" kern="0" dirty="0">
              <a:solidFill>
                <a:schemeClr val="folHlink"/>
              </a:solidFill>
              <a:latin typeface="Impact" pitchFamily="34" charset="0"/>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p:cNvPicPr>
            <a:picLocks noChangeAspect="1" noChangeArrowheads="1"/>
          </p:cNvPicPr>
          <p:nvPr/>
        </p:nvPicPr>
        <p:blipFill>
          <a:blip r:embed="rId3" cstate="email"/>
          <a:srcRect/>
          <a:stretch>
            <a:fillRect/>
          </a:stretch>
        </p:blipFill>
        <p:spPr bwMode="auto">
          <a:xfrm>
            <a:off x="0" y="685800"/>
            <a:ext cx="9144000" cy="6858000"/>
          </a:xfrm>
          <a:prstGeom prst="rect">
            <a:avLst/>
          </a:prstGeom>
          <a:noFill/>
          <a:ln w="9525">
            <a:noFill/>
            <a:miter lim="800000"/>
            <a:headEnd/>
            <a:tailEnd/>
          </a:ln>
        </p:spPr>
      </p:pic>
      <p:sp>
        <p:nvSpPr>
          <p:cNvPr id="3" name="Rectangle 2"/>
          <p:cNvSpPr/>
          <p:nvPr/>
        </p:nvSpPr>
        <p:spPr>
          <a:xfrm>
            <a:off x="3352800" y="0"/>
            <a:ext cx="2802369" cy="584775"/>
          </a:xfrm>
          <a:prstGeom prst="rect">
            <a:avLst/>
          </a:prstGeom>
        </p:spPr>
        <p:txBody>
          <a:bodyPr wrap="none">
            <a:spAutoFit/>
          </a:bodyPr>
          <a:lstStyle/>
          <a:p>
            <a:pPr marL="342900" indent="-342900" algn="ctr">
              <a:spcBef>
                <a:spcPct val="20000"/>
              </a:spcBef>
              <a:buClr>
                <a:schemeClr val="hlink"/>
              </a:buClr>
              <a:buSzPct val="60000"/>
              <a:buFont typeface="Wingdings" pitchFamily="2" charset="2"/>
              <a:buNone/>
              <a:defRPr/>
            </a:pPr>
            <a:r>
              <a:rPr lang="en-US" kern="0" dirty="0" smtClean="0">
                <a:solidFill>
                  <a:schemeClr val="folHlink"/>
                </a:solidFill>
                <a:latin typeface="Impact" pitchFamily="34" charset="0"/>
              </a:rPr>
              <a:t>travel agencies</a:t>
            </a:r>
            <a:endParaRPr lang="en-US" kern="0" dirty="0">
              <a:solidFill>
                <a:schemeClr val="folHlink"/>
              </a:solidFill>
              <a:latin typeface="Impact" pitchFamily="34"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1"/>
          <p:cNvPicPr>
            <a:picLocks noChangeAspect="1" noChangeArrowheads="1"/>
          </p:cNvPicPr>
          <p:nvPr/>
        </p:nvPicPr>
        <p:blipFill>
          <a:blip r:embed="rId3" cstate="email"/>
          <a:srcRect/>
          <a:stretch>
            <a:fillRect/>
          </a:stretch>
        </p:blipFill>
        <p:spPr bwMode="auto">
          <a:xfrm>
            <a:off x="0" y="685800"/>
            <a:ext cx="9144000" cy="6858000"/>
          </a:xfrm>
          <a:prstGeom prst="rect">
            <a:avLst/>
          </a:prstGeom>
          <a:noFill/>
          <a:ln w="9525">
            <a:noFill/>
            <a:miter lim="800000"/>
            <a:headEnd/>
            <a:tailEnd/>
          </a:ln>
        </p:spPr>
      </p:pic>
      <p:sp>
        <p:nvSpPr>
          <p:cNvPr id="3" name="Rectangle 2"/>
          <p:cNvSpPr/>
          <p:nvPr/>
        </p:nvSpPr>
        <p:spPr>
          <a:xfrm>
            <a:off x="0" y="0"/>
            <a:ext cx="9144000" cy="584775"/>
          </a:xfrm>
          <a:prstGeom prst="rect">
            <a:avLst/>
          </a:prstGeom>
        </p:spPr>
        <p:txBody>
          <a:bodyPr wrap="square">
            <a:spAutoFit/>
          </a:bodyPr>
          <a:lstStyle/>
          <a:p>
            <a:pPr marL="342900" indent="-342900" algn="ctr">
              <a:spcBef>
                <a:spcPct val="20000"/>
              </a:spcBef>
              <a:buClr>
                <a:schemeClr val="hlink"/>
              </a:buClr>
              <a:buSzPct val="60000"/>
              <a:buFont typeface="Wingdings" pitchFamily="2" charset="2"/>
              <a:buNone/>
              <a:defRPr/>
            </a:pPr>
            <a:r>
              <a:rPr lang="en-US" kern="0" dirty="0" smtClean="0">
                <a:solidFill>
                  <a:schemeClr val="folHlink"/>
                </a:solidFill>
                <a:latin typeface="Impact" pitchFamily="34" charset="0"/>
              </a:rPr>
              <a:t>business,  personal finance,  money management</a:t>
            </a:r>
            <a:endParaRPr lang="en-US" kern="0" dirty="0">
              <a:solidFill>
                <a:schemeClr val="folHlink"/>
              </a:solidFill>
              <a:latin typeface="Impact" pitchFamily="34"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64" name="Picture 4" descr="http://farm4.static.flickr.com/3031/2670224692_489f3831b8_b.jpg"/>
          <p:cNvPicPr>
            <a:picLocks noChangeAspect="1" noChangeArrowheads="1"/>
          </p:cNvPicPr>
          <p:nvPr/>
        </p:nvPicPr>
        <p:blipFill>
          <a:blip r:embed="rId3" cstate="email"/>
          <a:srcRect/>
          <a:stretch>
            <a:fillRect/>
          </a:stretch>
        </p:blipFill>
        <p:spPr bwMode="auto">
          <a:xfrm>
            <a:off x="0" y="609600"/>
            <a:ext cx="9144000" cy="12176147"/>
          </a:xfrm>
          <a:prstGeom prst="rect">
            <a:avLst/>
          </a:prstGeom>
          <a:noFill/>
        </p:spPr>
      </p:pic>
      <p:sp>
        <p:nvSpPr>
          <p:cNvPr id="3" name="Rectangle 2"/>
          <p:cNvSpPr/>
          <p:nvPr/>
        </p:nvSpPr>
        <p:spPr>
          <a:xfrm>
            <a:off x="1219200" y="0"/>
            <a:ext cx="6629400" cy="584775"/>
          </a:xfrm>
          <a:prstGeom prst="rect">
            <a:avLst/>
          </a:prstGeom>
        </p:spPr>
        <p:txBody>
          <a:bodyPr wrap="square">
            <a:spAutoFit/>
          </a:bodyPr>
          <a:lstStyle/>
          <a:p>
            <a:pPr marL="342900" indent="-342900" algn="ctr">
              <a:spcBef>
                <a:spcPct val="20000"/>
              </a:spcBef>
              <a:buClr>
                <a:schemeClr val="hlink"/>
              </a:buClr>
              <a:buSzPct val="60000"/>
              <a:buFont typeface="Wingdings" pitchFamily="2" charset="2"/>
              <a:buNone/>
              <a:defRPr/>
            </a:pPr>
            <a:r>
              <a:rPr lang="en-US" kern="0" dirty="0" smtClean="0">
                <a:solidFill>
                  <a:schemeClr val="folHlink"/>
                </a:solidFill>
                <a:latin typeface="Impact" pitchFamily="34" charset="0"/>
              </a:rPr>
              <a:t>medicine, health</a:t>
            </a:r>
            <a:endParaRPr lang="en-US" kern="0" dirty="0">
              <a:solidFill>
                <a:schemeClr val="folHlink"/>
              </a:solidFill>
              <a:latin typeface="Impact" pitchFamily="34"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cstate="email"/>
          <a:srcRect/>
          <a:stretch>
            <a:fillRect/>
          </a:stretch>
        </p:blipFill>
        <p:spPr bwMode="auto">
          <a:xfrm>
            <a:off x="0" y="609600"/>
            <a:ext cx="9144000" cy="6858000"/>
          </a:xfrm>
          <a:prstGeom prst="rect">
            <a:avLst/>
          </a:prstGeom>
          <a:noFill/>
          <a:ln w="9525">
            <a:noFill/>
            <a:miter lim="800000"/>
            <a:headEnd/>
            <a:tailEnd/>
          </a:ln>
        </p:spPr>
      </p:pic>
      <p:sp>
        <p:nvSpPr>
          <p:cNvPr id="3" name="Rectangle 2"/>
          <p:cNvSpPr/>
          <p:nvPr/>
        </p:nvSpPr>
        <p:spPr>
          <a:xfrm>
            <a:off x="3352800" y="0"/>
            <a:ext cx="2574744" cy="584775"/>
          </a:xfrm>
          <a:prstGeom prst="rect">
            <a:avLst/>
          </a:prstGeom>
        </p:spPr>
        <p:txBody>
          <a:bodyPr wrap="none">
            <a:spAutoFit/>
          </a:bodyPr>
          <a:lstStyle/>
          <a:p>
            <a:pPr marL="342900" indent="-342900" algn="ctr">
              <a:spcBef>
                <a:spcPct val="20000"/>
              </a:spcBef>
              <a:buClr>
                <a:schemeClr val="hlink"/>
              </a:buClr>
              <a:buSzPct val="60000"/>
              <a:buFont typeface="Wingdings" pitchFamily="2" charset="2"/>
              <a:buNone/>
              <a:defRPr/>
            </a:pPr>
            <a:r>
              <a:rPr lang="en-US" kern="0" dirty="0" smtClean="0">
                <a:solidFill>
                  <a:schemeClr val="folHlink"/>
                </a:solidFill>
                <a:latin typeface="Impact" pitchFamily="34" charset="0"/>
              </a:rPr>
              <a:t>postal service</a:t>
            </a:r>
            <a:endParaRPr lang="en-US" kern="0" dirty="0">
              <a:solidFill>
                <a:schemeClr val="folHlink"/>
              </a:solidFill>
              <a:latin typeface="Impact" pitchFamily="34"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farm4.static.flickr.com/3129/3229296247_c1c788de16_b.jpg"/>
          <p:cNvPicPr>
            <a:picLocks noChangeAspect="1" noChangeArrowheads="1"/>
          </p:cNvPicPr>
          <p:nvPr/>
        </p:nvPicPr>
        <p:blipFill>
          <a:blip r:embed="rId3" cstate="email"/>
          <a:srcRect/>
          <a:stretch>
            <a:fillRect/>
          </a:stretch>
        </p:blipFill>
        <p:spPr bwMode="auto">
          <a:xfrm>
            <a:off x="0" y="609600"/>
            <a:ext cx="9296400" cy="6972300"/>
          </a:xfrm>
          <a:prstGeom prst="rect">
            <a:avLst/>
          </a:prstGeom>
          <a:noFill/>
        </p:spPr>
      </p:pic>
      <p:sp>
        <p:nvSpPr>
          <p:cNvPr id="3" name="Rectangle 2"/>
          <p:cNvSpPr/>
          <p:nvPr/>
        </p:nvSpPr>
        <p:spPr>
          <a:xfrm>
            <a:off x="3505200" y="0"/>
            <a:ext cx="2004075" cy="584775"/>
          </a:xfrm>
          <a:prstGeom prst="rect">
            <a:avLst/>
          </a:prstGeom>
        </p:spPr>
        <p:txBody>
          <a:bodyPr wrap="none">
            <a:spAutoFit/>
          </a:bodyPr>
          <a:lstStyle/>
          <a:p>
            <a:pPr marL="342900" indent="-342900" algn="ctr">
              <a:spcBef>
                <a:spcPct val="20000"/>
              </a:spcBef>
              <a:buClr>
                <a:schemeClr val="hlink"/>
              </a:buClr>
              <a:buSzPct val="60000"/>
              <a:buFont typeface="Wingdings" pitchFamily="2" charset="2"/>
              <a:buNone/>
              <a:defRPr/>
            </a:pPr>
            <a:r>
              <a:rPr lang="en-US" kern="0" dirty="0" smtClean="0">
                <a:solidFill>
                  <a:schemeClr val="folHlink"/>
                </a:solidFill>
                <a:latin typeface="Impact" pitchFamily="34" charset="0"/>
              </a:rPr>
              <a:t>real estate</a:t>
            </a:r>
            <a:endParaRPr lang="en-US" kern="0" dirty="0">
              <a:solidFill>
                <a:schemeClr val="folHlink"/>
              </a:solidFill>
              <a:latin typeface="Impact" pitchFamily="34"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 descr="http://farm5.static.flickr.com/4034/5129325457_53016619dd_b.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1268" name="Picture 4" descr="http://farm5.static.flickr.com/4034/5129325457_53016619dd_b.jpg"/>
          <p:cNvPicPr>
            <a:picLocks noChangeAspect="1" noChangeArrowheads="1"/>
          </p:cNvPicPr>
          <p:nvPr/>
        </p:nvPicPr>
        <p:blipFill>
          <a:blip r:embed="rId3" cstate="email"/>
          <a:srcRect/>
          <a:stretch>
            <a:fillRect/>
          </a:stretch>
        </p:blipFill>
        <p:spPr bwMode="auto">
          <a:xfrm>
            <a:off x="2514600" y="685800"/>
            <a:ext cx="4116809" cy="6172200"/>
          </a:xfrm>
          <a:prstGeom prst="rect">
            <a:avLst/>
          </a:prstGeom>
          <a:noFill/>
        </p:spPr>
      </p:pic>
      <p:sp>
        <p:nvSpPr>
          <p:cNvPr id="4" name="Rectangle 3"/>
          <p:cNvSpPr/>
          <p:nvPr/>
        </p:nvSpPr>
        <p:spPr>
          <a:xfrm>
            <a:off x="3657600" y="0"/>
            <a:ext cx="1467068" cy="584775"/>
          </a:xfrm>
          <a:prstGeom prst="rect">
            <a:avLst/>
          </a:prstGeom>
        </p:spPr>
        <p:txBody>
          <a:bodyPr wrap="none">
            <a:spAutoFit/>
          </a:bodyPr>
          <a:lstStyle/>
          <a:p>
            <a:pPr marL="342900" indent="-342900" algn="ctr">
              <a:spcBef>
                <a:spcPct val="20000"/>
              </a:spcBef>
              <a:buClr>
                <a:schemeClr val="hlink"/>
              </a:buClr>
              <a:buSzPct val="60000"/>
              <a:buFont typeface="Wingdings" pitchFamily="2" charset="2"/>
              <a:buNone/>
              <a:defRPr/>
            </a:pPr>
            <a:r>
              <a:rPr lang="en-US" kern="0" dirty="0" smtClean="0">
                <a:solidFill>
                  <a:schemeClr val="folHlink"/>
                </a:solidFill>
                <a:latin typeface="Impact" pitchFamily="34" charset="0"/>
              </a:rPr>
              <a:t>politics</a:t>
            </a:r>
            <a:endParaRPr lang="en-US" kern="0" dirty="0">
              <a:solidFill>
                <a:schemeClr val="folHlink"/>
              </a:solidFill>
              <a:latin typeface="Impact" pitchFamily="34"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descr="http://farm4.static.flickr.com/3020/2453748088_77ac7ca0a3_b.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9220" name="Picture 4" descr="http://farm4.static.flickr.com/3020/2453748088_77ac7ca0a3_b.jpg"/>
          <p:cNvPicPr>
            <a:picLocks noChangeAspect="1" noChangeArrowheads="1"/>
          </p:cNvPicPr>
          <p:nvPr/>
        </p:nvPicPr>
        <p:blipFill>
          <a:blip r:embed="rId3" cstate="email"/>
          <a:srcRect/>
          <a:stretch>
            <a:fillRect/>
          </a:stretch>
        </p:blipFill>
        <p:spPr bwMode="auto">
          <a:xfrm>
            <a:off x="0" y="685800"/>
            <a:ext cx="9144000" cy="6858000"/>
          </a:xfrm>
          <a:prstGeom prst="rect">
            <a:avLst/>
          </a:prstGeom>
          <a:noFill/>
        </p:spPr>
      </p:pic>
      <p:sp>
        <p:nvSpPr>
          <p:cNvPr id="4" name="Rectangle 3"/>
          <p:cNvSpPr/>
          <p:nvPr/>
        </p:nvSpPr>
        <p:spPr>
          <a:xfrm>
            <a:off x="3581400" y="0"/>
            <a:ext cx="2210862" cy="584775"/>
          </a:xfrm>
          <a:prstGeom prst="rect">
            <a:avLst/>
          </a:prstGeom>
        </p:spPr>
        <p:txBody>
          <a:bodyPr wrap="none">
            <a:spAutoFit/>
          </a:bodyPr>
          <a:lstStyle/>
          <a:p>
            <a:pPr marL="342900" indent="-342900" algn="ctr">
              <a:spcBef>
                <a:spcPct val="20000"/>
              </a:spcBef>
              <a:buClr>
                <a:schemeClr val="hlink"/>
              </a:buClr>
              <a:buSzPct val="60000"/>
              <a:buFont typeface="Wingdings" pitchFamily="2" charset="2"/>
              <a:buNone/>
              <a:defRPr/>
            </a:pPr>
            <a:r>
              <a:rPr lang="en-US" kern="0" dirty="0" smtClean="0">
                <a:solidFill>
                  <a:schemeClr val="folHlink"/>
                </a:solidFill>
                <a:latin typeface="Impact" pitchFamily="34" charset="0"/>
              </a:rPr>
              <a:t>universities</a:t>
            </a:r>
            <a:endParaRPr lang="en-US" kern="0" dirty="0">
              <a:solidFill>
                <a:schemeClr val="folHlink"/>
              </a:solidFill>
              <a:latin typeface="Impact" pitchFamily="34"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3"/>
          <p:cNvSpPr>
            <a:spLocks noGrp="1"/>
          </p:cNvSpPr>
          <p:nvPr>
            <p:ph type="ctrTitle" sz="quarter"/>
          </p:nvPr>
        </p:nvSpPr>
        <p:spPr>
          <a:xfrm>
            <a:off x="685800" y="2819400"/>
            <a:ext cx="7772400" cy="1736725"/>
          </a:xfrm>
        </p:spPr>
        <p:txBody>
          <a:bodyPr/>
          <a:lstStyle/>
          <a:p>
            <a:r>
              <a:rPr lang="en-US" sz="6000" dirty="0" smtClean="0">
                <a:solidFill>
                  <a:schemeClr val="accent3">
                    <a:lumMod val="50000"/>
                  </a:schemeClr>
                </a:solidFill>
                <a:effectLst/>
                <a:latin typeface="Arial Black" pitchFamily="34" charset="0"/>
              </a:rPr>
              <a:t>Information-oriented</a:t>
            </a:r>
            <a:endParaRPr lang="en-US" sz="4800" dirty="0" smtClean="0">
              <a:solidFill>
                <a:schemeClr val="accent3">
                  <a:lumMod val="50000"/>
                </a:schemeClr>
              </a:solidFill>
              <a:effectLst/>
              <a:latin typeface="Arial Black" pitchFamily="34" charset="0"/>
            </a:endParaRPr>
          </a:p>
        </p:txBody>
      </p:sp>
      <p:sp>
        <p:nvSpPr>
          <p:cNvPr id="3" name="Slide Number Placeholder 2"/>
          <p:cNvSpPr>
            <a:spLocks noGrp="1"/>
          </p:cNvSpPr>
          <p:nvPr>
            <p:ph type="sldNum" sz="quarter" idx="12"/>
          </p:nvPr>
        </p:nvSpPr>
        <p:spPr/>
        <p:txBody>
          <a:bodyPr/>
          <a:lstStyle/>
          <a:p>
            <a:pPr>
              <a:defRPr/>
            </a:pPr>
            <a:fld id="{7A9BA69C-E6CD-4467-8EB8-C04CC3CA3AEA}" type="slidenum">
              <a:rPr lang="en-US" smtClean="0"/>
              <a:pPr>
                <a:defRPr/>
              </a:pPr>
              <a:t>29</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noChangeArrowheads="1"/>
          </p:cNvSpPr>
          <p:nvPr>
            <p:ph idx="1"/>
          </p:nvPr>
        </p:nvSpPr>
        <p:spPr>
          <a:xfrm>
            <a:off x="457200" y="838200"/>
            <a:ext cx="8229600" cy="4572000"/>
          </a:xfrm>
        </p:spPr>
        <p:txBody>
          <a:bodyPr/>
          <a:lstStyle/>
          <a:p>
            <a:pPr marL="990600" lvl="1" indent="-533400" eaLnBrk="1" hangingPunct="1">
              <a:buClr>
                <a:srgbClr val="00B050"/>
              </a:buClr>
              <a:buFontTx/>
              <a:buNone/>
              <a:defRPr/>
            </a:pPr>
            <a:r>
              <a:rPr lang="en-US" sz="5400" dirty="0" smtClean="0">
                <a:solidFill>
                  <a:srgbClr val="00B050"/>
                </a:solidFill>
                <a:effectLst/>
                <a:latin typeface="Impact" pitchFamily="34" charset="0"/>
              </a:rPr>
              <a:t>Socially functional</a:t>
            </a:r>
            <a:br>
              <a:rPr lang="en-US" sz="5400" dirty="0" smtClean="0">
                <a:solidFill>
                  <a:srgbClr val="00B050"/>
                </a:solidFill>
                <a:effectLst/>
                <a:latin typeface="Impact" pitchFamily="34" charset="0"/>
              </a:rPr>
            </a:br>
            <a:endParaRPr lang="en-US" sz="5400" dirty="0" smtClean="0">
              <a:solidFill>
                <a:srgbClr val="00B050"/>
              </a:solidFill>
              <a:effectLst/>
              <a:latin typeface="Impact" pitchFamily="34" charset="0"/>
            </a:endParaRPr>
          </a:p>
          <a:p>
            <a:pPr marL="990600" lvl="1" indent="-533400" eaLnBrk="1" hangingPunct="1">
              <a:buClr>
                <a:srgbClr val="CC00FF"/>
              </a:buClr>
              <a:buFontTx/>
              <a:buNone/>
              <a:defRPr/>
            </a:pPr>
            <a:r>
              <a:rPr lang="en-US" sz="5400" dirty="0" smtClean="0">
                <a:solidFill>
                  <a:srgbClr val="CC00FF"/>
                </a:solidFill>
                <a:effectLst/>
                <a:latin typeface="Impact" pitchFamily="34" charset="0"/>
              </a:rPr>
              <a:t>Mastery of information landscape</a:t>
            </a:r>
            <a:br>
              <a:rPr lang="en-US" sz="5400" dirty="0" smtClean="0">
                <a:solidFill>
                  <a:srgbClr val="CC00FF"/>
                </a:solidFill>
                <a:effectLst/>
                <a:latin typeface="Impact" pitchFamily="34" charset="0"/>
              </a:rPr>
            </a:br>
            <a:endParaRPr lang="en-US" sz="5400" dirty="0" smtClean="0">
              <a:solidFill>
                <a:srgbClr val="CC00FF"/>
              </a:solidFill>
              <a:effectLst/>
              <a:latin typeface="Impact" pitchFamily="34" charset="0"/>
            </a:endParaRPr>
          </a:p>
          <a:p>
            <a:pPr marL="990600" lvl="1" indent="-533400" eaLnBrk="1" hangingPunct="1">
              <a:buClr>
                <a:srgbClr val="00B0F0"/>
              </a:buClr>
              <a:buFontTx/>
              <a:buNone/>
              <a:defRPr/>
            </a:pPr>
            <a:r>
              <a:rPr lang="en-US" sz="5400" dirty="0" smtClean="0">
                <a:solidFill>
                  <a:schemeClr val="bg1">
                    <a:lumMod val="60000"/>
                    <a:lumOff val="40000"/>
                  </a:schemeClr>
                </a:solidFill>
                <a:effectLst/>
                <a:latin typeface="Impact" pitchFamily="34" charset="0"/>
              </a:rPr>
              <a:t>Economically productive</a:t>
            </a:r>
          </a:p>
        </p:txBody>
      </p:sp>
      <p:sp>
        <p:nvSpPr>
          <p:cNvPr id="3" name="Slide Number Placeholder 2"/>
          <p:cNvSpPr>
            <a:spLocks noGrp="1"/>
          </p:cNvSpPr>
          <p:nvPr>
            <p:ph type="sldNum" sz="quarter" idx="12"/>
          </p:nvPr>
        </p:nvSpPr>
        <p:spPr/>
        <p:txBody>
          <a:bodyPr/>
          <a:lstStyle/>
          <a:p>
            <a:pPr>
              <a:defRPr/>
            </a:pPr>
            <a:fld id="{365DB620-8A09-47EE-9950-1AFBE8007F42}" type="slidenum">
              <a:rPr lang="en-US" smtClean="0"/>
              <a:pPr>
                <a:defRPr/>
              </a:pPr>
              <a:t>3</a:t>
            </a:fld>
            <a:endParaRPr lang="en-US"/>
          </a:p>
        </p:txBody>
      </p:sp>
    </p:spTree>
    <p:custDataLst>
      <p:tags r:id="rId1"/>
    </p:custData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descr="http://farm5.static.flickr.com/4140/4820259304_a7d8d1dcf5_b.jpg"/>
          <p:cNvPicPr>
            <a:picLocks noChangeAspect="1" noChangeArrowheads="1"/>
          </p:cNvPicPr>
          <p:nvPr/>
        </p:nvPicPr>
        <p:blipFill>
          <a:blip r:embed="rId3" cstate="email"/>
          <a:srcRect/>
          <a:stretch>
            <a:fillRect/>
          </a:stretch>
        </p:blipFill>
        <p:spPr bwMode="auto">
          <a:xfrm>
            <a:off x="-1" y="584776"/>
            <a:ext cx="10294521" cy="6273224"/>
          </a:xfrm>
          <a:prstGeom prst="rect">
            <a:avLst/>
          </a:prstGeom>
          <a:noFill/>
        </p:spPr>
      </p:pic>
      <p:sp>
        <p:nvSpPr>
          <p:cNvPr id="3" name="Rectangle 2"/>
          <p:cNvSpPr/>
          <p:nvPr/>
        </p:nvSpPr>
        <p:spPr>
          <a:xfrm>
            <a:off x="1143000" y="0"/>
            <a:ext cx="7010400" cy="584776"/>
          </a:xfrm>
          <a:prstGeom prst="rect">
            <a:avLst/>
          </a:prstGeom>
        </p:spPr>
        <p:txBody>
          <a:bodyPr wrap="square">
            <a:spAutoFit/>
          </a:bodyPr>
          <a:lstStyle/>
          <a:p>
            <a:pPr marL="342900" indent="-342900" algn="ctr">
              <a:spcBef>
                <a:spcPct val="20000"/>
              </a:spcBef>
              <a:buClr>
                <a:schemeClr val="hlink"/>
              </a:buClr>
              <a:buSzPct val="60000"/>
              <a:buFont typeface="Wingdings" pitchFamily="2" charset="2"/>
              <a:buNone/>
              <a:defRPr/>
            </a:pPr>
            <a:r>
              <a:rPr lang="en-US" kern="0" dirty="0" smtClean="0">
                <a:solidFill>
                  <a:schemeClr val="folHlink"/>
                </a:solidFill>
                <a:latin typeface="Impact" pitchFamily="34" charset="0"/>
              </a:rPr>
              <a:t>P-12 schools</a:t>
            </a:r>
            <a:endParaRPr lang="en-US" dirty="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lank Gravestone.jpg"/>
          <p:cNvPicPr>
            <a:picLocks noChangeAspect="1"/>
          </p:cNvPicPr>
          <p:nvPr/>
        </p:nvPicPr>
        <p:blipFill>
          <a:blip r:embed="rId3" cstate="email"/>
          <a:stretch>
            <a:fillRect/>
          </a:stretch>
        </p:blipFill>
        <p:spPr>
          <a:xfrm>
            <a:off x="2049130" y="0"/>
            <a:ext cx="5045739" cy="6858000"/>
          </a:xfrm>
          <a:prstGeom prst="rect">
            <a:avLst/>
          </a:prstGeom>
        </p:spPr>
      </p:pic>
      <p:sp>
        <p:nvSpPr>
          <p:cNvPr id="5" name="TextBox 4"/>
          <p:cNvSpPr txBox="1"/>
          <p:nvPr/>
        </p:nvSpPr>
        <p:spPr>
          <a:xfrm>
            <a:off x="3274270" y="2515850"/>
            <a:ext cx="2963440" cy="1446550"/>
          </a:xfrm>
          <a:prstGeom prst="rect">
            <a:avLst/>
          </a:prstGeom>
          <a:noFill/>
        </p:spPr>
        <p:txBody>
          <a:bodyPr wrap="none" rtlCol="0">
            <a:spAutoFit/>
          </a:bodyPr>
          <a:lstStyle/>
          <a:p>
            <a:pPr algn="ctr"/>
            <a:r>
              <a:rPr lang="en-US" sz="4400" b="1" dirty="0" smtClean="0">
                <a:solidFill>
                  <a:schemeClr val="accent4">
                    <a:lumMod val="25000"/>
                  </a:schemeClr>
                </a:solidFill>
                <a:effectLst>
                  <a:innerShdw blurRad="63500" dist="50800" dir="13500000">
                    <a:schemeClr val="tx1">
                      <a:alpha val="50000"/>
                    </a:schemeClr>
                  </a:innerShdw>
                </a:effectLst>
                <a:latin typeface="Trajan Pro" pitchFamily="18" charset="0"/>
              </a:rPr>
              <a:t>CHANGE</a:t>
            </a:r>
          </a:p>
          <a:p>
            <a:pPr algn="ctr"/>
            <a:r>
              <a:rPr lang="en-US" sz="4400" b="1" dirty="0" smtClean="0">
                <a:solidFill>
                  <a:schemeClr val="accent4">
                    <a:lumMod val="25000"/>
                  </a:schemeClr>
                </a:solidFill>
                <a:effectLst>
                  <a:innerShdw blurRad="63500" dist="50800" dir="13500000">
                    <a:schemeClr val="tx1">
                      <a:alpha val="50000"/>
                    </a:schemeClr>
                  </a:innerShdw>
                </a:effectLst>
                <a:latin typeface="Trajan Pro" pitchFamily="18" charset="0"/>
              </a:rPr>
              <a:t>OR DIE</a:t>
            </a:r>
            <a:endParaRPr lang="en-US" sz="4400" b="1" dirty="0">
              <a:solidFill>
                <a:schemeClr val="accent4">
                  <a:lumMod val="25000"/>
                </a:schemeClr>
              </a:solidFill>
              <a:effectLst>
                <a:innerShdw blurRad="63500" dist="50800" dir="13500000">
                  <a:schemeClr val="tx1">
                    <a:alpha val="50000"/>
                  </a:schemeClr>
                </a:innerShdw>
              </a:effectLst>
              <a:latin typeface="Trajan Pro" pitchFamily="18" charset="0"/>
            </a:endParaRPr>
          </a:p>
        </p:txBody>
      </p:sp>
      <p:sp>
        <p:nvSpPr>
          <p:cNvPr id="6" name="Slide Number Placeholder 5"/>
          <p:cNvSpPr>
            <a:spLocks noGrp="1"/>
          </p:cNvSpPr>
          <p:nvPr>
            <p:ph type="sldNum" sz="quarter" idx="12"/>
          </p:nvPr>
        </p:nvSpPr>
        <p:spPr/>
        <p:txBody>
          <a:bodyPr/>
          <a:lstStyle/>
          <a:p>
            <a:pPr>
              <a:defRPr/>
            </a:pPr>
            <a:fld id="{365DB620-8A09-47EE-9950-1AFBE8007F42}" type="slidenum">
              <a:rPr lang="en-US" smtClean="0"/>
              <a:pPr>
                <a:defRPr/>
              </a:pPr>
              <a:t>31</a:t>
            </a:fld>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Chart 4"/>
          <p:cNvGraphicFramePr>
            <a:graphicFrameLocks/>
          </p:cNvGraphicFramePr>
          <p:nvPr/>
        </p:nvGraphicFramePr>
        <p:xfrm>
          <a:off x="533400" y="1295400"/>
          <a:ext cx="8077200" cy="5181600"/>
        </p:xfrm>
        <a:graphic>
          <a:graphicData uri="http://schemas.openxmlformats.org/presentationml/2006/ole">
            <p:oleObj spid="_x0000_s3074" r:id="rId4" imgW="8077900" imgH="5182049" progId="Excel.Sheet.8">
              <p:embed/>
            </p:oleObj>
          </a:graphicData>
        </a:graphic>
      </p:graphicFrame>
      <p:sp>
        <p:nvSpPr>
          <p:cNvPr id="3075" name="TextBox 5"/>
          <p:cNvSpPr txBox="1">
            <a:spLocks noChangeArrowheads="1"/>
          </p:cNvSpPr>
          <p:nvPr/>
        </p:nvSpPr>
        <p:spPr bwMode="auto">
          <a:xfrm>
            <a:off x="609600" y="128588"/>
            <a:ext cx="8212138" cy="938212"/>
          </a:xfrm>
          <a:prstGeom prst="rect">
            <a:avLst/>
          </a:prstGeom>
          <a:noFill/>
          <a:ln w="9525">
            <a:noFill/>
            <a:miter lim="800000"/>
            <a:headEnd/>
            <a:tailEnd/>
          </a:ln>
        </p:spPr>
        <p:txBody>
          <a:bodyPr wrap="none">
            <a:spAutoFit/>
          </a:bodyPr>
          <a:lstStyle/>
          <a:p>
            <a:r>
              <a:rPr lang="en-US" sz="5500">
                <a:solidFill>
                  <a:srgbClr val="0070C0"/>
                </a:solidFill>
                <a:latin typeface="Impact" pitchFamily="34" charset="0"/>
              </a:rPr>
              <a:t>Growth of the creative class</a:t>
            </a:r>
          </a:p>
        </p:txBody>
      </p:sp>
      <p:sp>
        <p:nvSpPr>
          <p:cNvPr id="4" name="TextBox 3"/>
          <p:cNvSpPr txBox="1"/>
          <p:nvPr/>
        </p:nvSpPr>
        <p:spPr>
          <a:xfrm>
            <a:off x="1074738" y="6477000"/>
            <a:ext cx="6773862" cy="276225"/>
          </a:xfrm>
          <a:prstGeom prst="rect">
            <a:avLst/>
          </a:prstGeom>
          <a:noFill/>
        </p:spPr>
        <p:txBody>
          <a:bodyPr wrap="none">
            <a:spAutoFit/>
          </a:bodyPr>
          <a:lstStyle/>
          <a:p>
            <a:pPr>
              <a:defRPr/>
            </a:pPr>
            <a:r>
              <a:rPr lang="en-US" sz="1200" dirty="0">
                <a:solidFill>
                  <a:schemeClr val="accent5">
                    <a:lumMod val="75000"/>
                  </a:schemeClr>
                </a:solidFill>
              </a:rPr>
              <a:t>Florida, R. (2002). </a:t>
            </a:r>
            <a:r>
              <a:rPr lang="en-US" sz="1200" i="1" dirty="0">
                <a:solidFill>
                  <a:schemeClr val="accent5">
                    <a:lumMod val="75000"/>
                  </a:schemeClr>
                </a:solidFill>
              </a:rPr>
              <a:t>The rise of the creative class</a:t>
            </a:r>
            <a:r>
              <a:rPr lang="en-US" sz="1200" dirty="0">
                <a:solidFill>
                  <a:schemeClr val="accent5">
                    <a:lumMod val="75000"/>
                  </a:schemeClr>
                </a:solidFill>
              </a:rPr>
              <a:t> (p. 332). New York, NY: Basic Books.</a:t>
            </a:r>
          </a:p>
        </p:txBody>
      </p:sp>
      <p:sp>
        <p:nvSpPr>
          <p:cNvPr id="5" name="Slide Number Placeholder 4"/>
          <p:cNvSpPr>
            <a:spLocks noGrp="1"/>
          </p:cNvSpPr>
          <p:nvPr>
            <p:ph type="sldNum" sz="quarter" idx="12"/>
          </p:nvPr>
        </p:nvSpPr>
        <p:spPr/>
        <p:txBody>
          <a:bodyPr/>
          <a:lstStyle/>
          <a:p>
            <a:pPr>
              <a:defRPr/>
            </a:pPr>
            <a:fld id="{27DE1F87-8A5F-461F-BD4A-CB396B2F13EB}" type="slidenum">
              <a:rPr lang="en-US" smtClean="0"/>
              <a:pPr>
                <a:defRPr/>
              </a:pPr>
              <a:t>32</a:t>
            </a:fld>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a:graphicFrameLocks/>
          </p:cNvGraphicFramePr>
          <p:nvPr/>
        </p:nvGraphicFramePr>
        <p:xfrm>
          <a:off x="533400" y="1371600"/>
          <a:ext cx="7924800" cy="5029200"/>
        </p:xfrm>
        <a:graphic>
          <a:graphicData uri="http://schemas.openxmlformats.org/presentationml/2006/ole">
            <p:oleObj spid="_x0000_s2050" name="Worksheet" r:id="rId4" imgW="7925487" imgH="5029636" progId="Excel.Sheet.8">
              <p:embed/>
            </p:oleObj>
          </a:graphicData>
        </a:graphic>
      </p:graphicFrame>
      <p:sp>
        <p:nvSpPr>
          <p:cNvPr id="2051" name="TextBox 5"/>
          <p:cNvSpPr txBox="1">
            <a:spLocks noChangeArrowheads="1"/>
          </p:cNvSpPr>
          <p:nvPr/>
        </p:nvSpPr>
        <p:spPr bwMode="auto">
          <a:xfrm>
            <a:off x="609600" y="204788"/>
            <a:ext cx="8212138" cy="938212"/>
          </a:xfrm>
          <a:prstGeom prst="rect">
            <a:avLst/>
          </a:prstGeom>
          <a:noFill/>
          <a:ln w="9525">
            <a:noFill/>
            <a:miter lim="800000"/>
            <a:headEnd/>
            <a:tailEnd/>
          </a:ln>
        </p:spPr>
        <p:txBody>
          <a:bodyPr wrap="none">
            <a:spAutoFit/>
          </a:bodyPr>
          <a:lstStyle/>
          <a:p>
            <a:r>
              <a:rPr lang="en-US" sz="5500">
                <a:solidFill>
                  <a:srgbClr val="0070C0"/>
                </a:solidFill>
                <a:latin typeface="Impact" pitchFamily="34" charset="0"/>
              </a:rPr>
              <a:t>Growth of the creative class</a:t>
            </a:r>
          </a:p>
        </p:txBody>
      </p:sp>
      <p:sp>
        <p:nvSpPr>
          <p:cNvPr id="4" name="TextBox 3"/>
          <p:cNvSpPr txBox="1"/>
          <p:nvPr/>
        </p:nvSpPr>
        <p:spPr>
          <a:xfrm>
            <a:off x="1074738" y="6477000"/>
            <a:ext cx="6773862" cy="276225"/>
          </a:xfrm>
          <a:prstGeom prst="rect">
            <a:avLst/>
          </a:prstGeom>
          <a:noFill/>
        </p:spPr>
        <p:txBody>
          <a:bodyPr wrap="none">
            <a:spAutoFit/>
          </a:bodyPr>
          <a:lstStyle/>
          <a:p>
            <a:pPr>
              <a:defRPr/>
            </a:pPr>
            <a:r>
              <a:rPr lang="en-US" sz="1200" dirty="0">
                <a:solidFill>
                  <a:schemeClr val="accent5">
                    <a:lumMod val="75000"/>
                  </a:schemeClr>
                </a:solidFill>
              </a:rPr>
              <a:t>Florida, R. (2002). </a:t>
            </a:r>
            <a:r>
              <a:rPr lang="en-US" sz="1200" i="1" dirty="0">
                <a:solidFill>
                  <a:schemeClr val="accent5">
                    <a:lumMod val="75000"/>
                  </a:schemeClr>
                </a:solidFill>
              </a:rPr>
              <a:t>The rise of the creative class</a:t>
            </a:r>
            <a:r>
              <a:rPr lang="en-US" sz="1200" dirty="0">
                <a:solidFill>
                  <a:schemeClr val="accent5">
                    <a:lumMod val="75000"/>
                  </a:schemeClr>
                </a:solidFill>
              </a:rPr>
              <a:t> (p. 332). New York, NY: Basic Books.</a:t>
            </a:r>
          </a:p>
        </p:txBody>
      </p:sp>
      <p:sp>
        <p:nvSpPr>
          <p:cNvPr id="6" name="Slide Number Placeholder 5"/>
          <p:cNvSpPr>
            <a:spLocks noGrp="1"/>
          </p:cNvSpPr>
          <p:nvPr>
            <p:ph type="sldNum" sz="quarter" idx="12"/>
          </p:nvPr>
        </p:nvSpPr>
        <p:spPr/>
        <p:txBody>
          <a:bodyPr/>
          <a:lstStyle/>
          <a:p>
            <a:pPr>
              <a:defRPr/>
            </a:pPr>
            <a:fld id="{27DE1F87-8A5F-461F-BD4A-CB396B2F13EB}" type="slidenum">
              <a:rPr lang="en-US" smtClean="0"/>
              <a:pPr>
                <a:defRPr/>
              </a:pPr>
              <a:t>33</a:t>
            </a:fld>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Content Placeholder 3" descr="2009bls01.gif"/>
          <p:cNvPicPr>
            <a:picLocks noGrp="1" noChangeAspect="1"/>
          </p:cNvPicPr>
          <p:nvPr>
            <p:ph idx="1"/>
          </p:nvPr>
        </p:nvPicPr>
        <p:blipFill>
          <a:blip r:embed="rId3" cstate="email"/>
          <a:srcRect/>
          <a:stretch>
            <a:fillRect/>
          </a:stretch>
        </p:blipFill>
        <p:spPr>
          <a:xfrm>
            <a:off x="517525" y="457200"/>
            <a:ext cx="7940675" cy="5791200"/>
          </a:xfrm>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Chart 1"/>
          <p:cNvGraphicFramePr>
            <a:graphicFrameLocks/>
          </p:cNvGraphicFramePr>
          <p:nvPr/>
        </p:nvGraphicFramePr>
        <p:xfrm>
          <a:off x="0" y="228600"/>
          <a:ext cx="9144000" cy="5943600"/>
        </p:xfrm>
        <a:graphic>
          <a:graphicData uri="http://schemas.openxmlformats.org/presentationml/2006/ole">
            <p:oleObj spid="_x0000_s97282" r:id="rId4" imgW="9144793" imgH="5944115" progId="Excel.Sheet.8">
              <p:embed/>
            </p:oleObj>
          </a:graphicData>
        </a:graphic>
      </p:graphicFrame>
      <p:sp>
        <p:nvSpPr>
          <p:cNvPr id="1027" name="TextBox 1"/>
          <p:cNvSpPr txBox="1">
            <a:spLocks noChangeArrowheads="1"/>
          </p:cNvSpPr>
          <p:nvPr/>
        </p:nvSpPr>
        <p:spPr bwMode="auto">
          <a:xfrm>
            <a:off x="1905000" y="381000"/>
            <a:ext cx="2971800" cy="1219200"/>
          </a:xfrm>
          <a:prstGeom prst="rect">
            <a:avLst/>
          </a:prstGeom>
          <a:noFill/>
          <a:ln w="9525">
            <a:noFill/>
            <a:miter lim="800000"/>
            <a:headEnd/>
            <a:tailEnd/>
          </a:ln>
        </p:spPr>
        <p:txBody>
          <a:bodyPr wrap="none"/>
          <a:lstStyle/>
          <a:p>
            <a:pPr algn="ctr"/>
            <a:r>
              <a:rPr lang="en-US">
                <a:solidFill>
                  <a:srgbClr val="0070C0"/>
                </a:solidFill>
                <a:latin typeface="Impact" pitchFamily="34" charset="0"/>
              </a:rPr>
              <a:t>Percentile change in </a:t>
            </a:r>
            <a:br>
              <a:rPr lang="en-US">
                <a:solidFill>
                  <a:srgbClr val="0070C0"/>
                </a:solidFill>
                <a:latin typeface="Impact" pitchFamily="34" charset="0"/>
              </a:rPr>
            </a:br>
            <a:r>
              <a:rPr lang="en-US">
                <a:solidFill>
                  <a:srgbClr val="0070C0"/>
                </a:solidFill>
                <a:latin typeface="Impact" pitchFamily="34" charset="0"/>
              </a:rPr>
              <a:t>importance of task type </a:t>
            </a:r>
            <a:br>
              <a:rPr lang="en-US">
                <a:solidFill>
                  <a:srgbClr val="0070C0"/>
                </a:solidFill>
                <a:latin typeface="Impact" pitchFamily="34" charset="0"/>
              </a:rPr>
            </a:br>
            <a:r>
              <a:rPr lang="en-US">
                <a:solidFill>
                  <a:srgbClr val="0070C0"/>
                </a:solidFill>
                <a:latin typeface="Impact" pitchFamily="34" charset="0"/>
              </a:rPr>
              <a:t>in U.S. economy</a:t>
            </a:r>
            <a:endParaRPr lang="en-US"/>
          </a:p>
        </p:txBody>
      </p:sp>
      <p:sp>
        <p:nvSpPr>
          <p:cNvPr id="4" name="TextBox 3"/>
          <p:cNvSpPr txBox="1"/>
          <p:nvPr/>
        </p:nvSpPr>
        <p:spPr>
          <a:xfrm>
            <a:off x="846138" y="6324600"/>
            <a:ext cx="7451725" cy="461963"/>
          </a:xfrm>
          <a:prstGeom prst="rect">
            <a:avLst/>
          </a:prstGeom>
          <a:noFill/>
        </p:spPr>
        <p:txBody>
          <a:bodyPr wrap="none">
            <a:spAutoFit/>
          </a:bodyPr>
          <a:lstStyle/>
          <a:p>
            <a:pPr>
              <a:defRPr/>
            </a:pPr>
            <a:r>
              <a:rPr lang="en-US" sz="1200" dirty="0" err="1">
                <a:solidFill>
                  <a:schemeClr val="accent5">
                    <a:lumMod val="75000"/>
                  </a:schemeClr>
                </a:solidFill>
              </a:rPr>
              <a:t>Autor</a:t>
            </a:r>
            <a:r>
              <a:rPr lang="en-US" sz="1200" dirty="0">
                <a:solidFill>
                  <a:schemeClr val="accent5">
                    <a:lumMod val="75000"/>
                  </a:schemeClr>
                </a:solidFill>
              </a:rPr>
              <a:t>, D., Levy, F., &amp; </a:t>
            </a:r>
            <a:r>
              <a:rPr lang="en-US" sz="1200" dirty="0" err="1">
                <a:solidFill>
                  <a:schemeClr val="accent5">
                    <a:lumMod val="75000"/>
                  </a:schemeClr>
                </a:solidFill>
              </a:rPr>
              <a:t>Murnane</a:t>
            </a:r>
            <a:r>
              <a:rPr lang="en-US" sz="1200" dirty="0">
                <a:solidFill>
                  <a:schemeClr val="accent5">
                    <a:lumMod val="75000"/>
                  </a:schemeClr>
                </a:solidFill>
              </a:rPr>
              <a:t>, R. J. (2003). The skill content of recent technological change: </a:t>
            </a:r>
            <a:br>
              <a:rPr lang="en-US" sz="1200" dirty="0">
                <a:solidFill>
                  <a:schemeClr val="accent5">
                    <a:lumMod val="75000"/>
                  </a:schemeClr>
                </a:solidFill>
              </a:rPr>
            </a:br>
            <a:r>
              <a:rPr lang="en-US" sz="1200" dirty="0">
                <a:solidFill>
                  <a:schemeClr val="accent5">
                    <a:lumMod val="75000"/>
                  </a:schemeClr>
                </a:solidFill>
              </a:rPr>
              <a:t>An empirical exploration. </a:t>
            </a:r>
            <a:r>
              <a:rPr lang="en-US" sz="1200" i="1" dirty="0">
                <a:solidFill>
                  <a:schemeClr val="accent5">
                    <a:lumMod val="75000"/>
                  </a:schemeClr>
                </a:solidFill>
              </a:rPr>
              <a:t>Quarterly Journal of Economics 188</a:t>
            </a:r>
            <a:r>
              <a:rPr lang="en-US" sz="1200" dirty="0">
                <a:solidFill>
                  <a:schemeClr val="accent5">
                    <a:lumMod val="75000"/>
                  </a:schemeClr>
                </a:solidFill>
              </a:rPr>
              <a:t>, 4. [updated, D. </a:t>
            </a:r>
            <a:r>
              <a:rPr lang="en-US" sz="1200" dirty="0" err="1">
                <a:solidFill>
                  <a:schemeClr val="accent5">
                    <a:lumMod val="75000"/>
                  </a:schemeClr>
                </a:solidFill>
              </a:rPr>
              <a:t>Autor</a:t>
            </a:r>
            <a:r>
              <a:rPr lang="en-US" sz="1200" dirty="0">
                <a:solidFill>
                  <a:schemeClr val="accent5">
                    <a:lumMod val="75000"/>
                  </a:schemeClr>
                </a:solidFill>
              </a:rPr>
              <a:t>, 2008]</a:t>
            </a:r>
          </a:p>
        </p:txBody>
      </p:sp>
      <p:sp>
        <p:nvSpPr>
          <p:cNvPr id="1029" name="TextBox 4"/>
          <p:cNvSpPr txBox="1">
            <a:spLocks noChangeArrowheads="1"/>
          </p:cNvSpPr>
          <p:nvPr/>
        </p:nvSpPr>
        <p:spPr bwMode="auto">
          <a:xfrm rot="-1705438">
            <a:off x="6640513" y="1069975"/>
            <a:ext cx="1246187" cy="400050"/>
          </a:xfrm>
          <a:prstGeom prst="rect">
            <a:avLst/>
          </a:prstGeom>
          <a:noFill/>
          <a:ln w="9525">
            <a:noFill/>
            <a:miter lim="800000"/>
            <a:headEnd/>
            <a:tailEnd/>
          </a:ln>
        </p:spPr>
        <p:txBody>
          <a:bodyPr wrap="none">
            <a:spAutoFit/>
          </a:bodyPr>
          <a:lstStyle/>
          <a:p>
            <a:r>
              <a:rPr lang="en-US" sz="2000">
                <a:solidFill>
                  <a:srgbClr val="00B050"/>
                </a:solidFill>
              </a:rPr>
              <a:t>Abstract</a:t>
            </a:r>
          </a:p>
        </p:txBody>
      </p:sp>
      <p:sp>
        <p:nvSpPr>
          <p:cNvPr id="1030" name="TextBox 5"/>
          <p:cNvSpPr txBox="1">
            <a:spLocks noChangeArrowheads="1"/>
          </p:cNvSpPr>
          <p:nvPr/>
        </p:nvSpPr>
        <p:spPr bwMode="auto">
          <a:xfrm rot="2182383">
            <a:off x="6559550" y="3962400"/>
            <a:ext cx="1158875" cy="400050"/>
          </a:xfrm>
          <a:prstGeom prst="rect">
            <a:avLst/>
          </a:prstGeom>
          <a:noFill/>
          <a:ln w="9525">
            <a:noFill/>
            <a:miter lim="800000"/>
            <a:headEnd/>
            <a:tailEnd/>
          </a:ln>
        </p:spPr>
        <p:txBody>
          <a:bodyPr wrap="none">
            <a:spAutoFit/>
          </a:bodyPr>
          <a:lstStyle/>
          <a:p>
            <a:r>
              <a:rPr lang="en-US" sz="2000">
                <a:solidFill>
                  <a:srgbClr val="FFFF00"/>
                </a:solidFill>
              </a:rPr>
              <a:t>Routine</a:t>
            </a:r>
          </a:p>
        </p:txBody>
      </p:sp>
      <p:sp>
        <p:nvSpPr>
          <p:cNvPr id="1031" name="TextBox 6"/>
          <p:cNvSpPr txBox="1">
            <a:spLocks noChangeArrowheads="1"/>
          </p:cNvSpPr>
          <p:nvPr/>
        </p:nvSpPr>
        <p:spPr bwMode="auto">
          <a:xfrm rot="160345">
            <a:off x="6889750" y="4749800"/>
            <a:ext cx="1103313" cy="400050"/>
          </a:xfrm>
          <a:prstGeom prst="rect">
            <a:avLst/>
          </a:prstGeom>
          <a:noFill/>
          <a:ln w="9525">
            <a:noFill/>
            <a:miter lim="800000"/>
            <a:headEnd/>
            <a:tailEnd/>
          </a:ln>
        </p:spPr>
        <p:txBody>
          <a:bodyPr wrap="none">
            <a:spAutoFit/>
          </a:bodyPr>
          <a:lstStyle/>
          <a:p>
            <a:r>
              <a:rPr lang="en-US" sz="2000">
                <a:solidFill>
                  <a:srgbClr val="FF0000"/>
                </a:solidFill>
              </a:rPr>
              <a:t>Manual</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3" cstate="email"/>
          <a:srcRect/>
          <a:stretch>
            <a:fillRect/>
          </a:stretch>
        </p:blipFill>
        <p:spPr bwMode="auto">
          <a:xfrm>
            <a:off x="41275" y="152400"/>
            <a:ext cx="9026525" cy="65532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EF69267C-5A6D-4470-80E4-0CC0BE5AFC58}" type="slidenum">
              <a:rPr lang="en-US" smtClean="0"/>
              <a:pPr>
                <a:defRPr/>
              </a:pPr>
              <a:t>36</a:t>
            </a:fld>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Box 3"/>
          <p:cNvSpPr txBox="1">
            <a:spLocks noChangeArrowheads="1"/>
          </p:cNvSpPr>
          <p:nvPr/>
        </p:nvSpPr>
        <p:spPr bwMode="auto">
          <a:xfrm>
            <a:off x="533400" y="1295400"/>
            <a:ext cx="3341688" cy="584200"/>
          </a:xfrm>
          <a:prstGeom prst="rect">
            <a:avLst/>
          </a:prstGeom>
          <a:noFill/>
          <a:ln w="9525">
            <a:noFill/>
            <a:miter lim="800000"/>
            <a:headEnd/>
            <a:tailEnd/>
          </a:ln>
        </p:spPr>
        <p:txBody>
          <a:bodyPr wrap="none">
            <a:spAutoFit/>
          </a:bodyPr>
          <a:lstStyle/>
          <a:p>
            <a:r>
              <a:rPr lang="en-US"/>
              <a:t>critical thinking</a:t>
            </a:r>
          </a:p>
        </p:txBody>
      </p:sp>
      <p:sp>
        <p:nvSpPr>
          <p:cNvPr id="57347" name="TextBox 2"/>
          <p:cNvSpPr txBox="1">
            <a:spLocks noChangeArrowheads="1"/>
          </p:cNvSpPr>
          <p:nvPr/>
        </p:nvSpPr>
        <p:spPr bwMode="auto">
          <a:xfrm>
            <a:off x="4876800" y="1447800"/>
            <a:ext cx="3467100" cy="584200"/>
          </a:xfrm>
          <a:prstGeom prst="rect">
            <a:avLst/>
          </a:prstGeom>
          <a:noFill/>
          <a:ln w="9525">
            <a:noFill/>
            <a:miter lim="800000"/>
            <a:headEnd/>
            <a:tailEnd/>
          </a:ln>
        </p:spPr>
        <p:txBody>
          <a:bodyPr wrap="none">
            <a:spAutoFit/>
          </a:bodyPr>
          <a:lstStyle/>
          <a:p>
            <a:r>
              <a:rPr lang="en-US"/>
              <a:t>problem solving</a:t>
            </a:r>
          </a:p>
        </p:txBody>
      </p:sp>
      <p:sp>
        <p:nvSpPr>
          <p:cNvPr id="57348" name="TextBox 4"/>
          <p:cNvSpPr txBox="1">
            <a:spLocks noChangeArrowheads="1"/>
          </p:cNvSpPr>
          <p:nvPr/>
        </p:nvSpPr>
        <p:spPr bwMode="auto">
          <a:xfrm>
            <a:off x="228600" y="2971800"/>
            <a:ext cx="2819400" cy="584200"/>
          </a:xfrm>
          <a:prstGeom prst="rect">
            <a:avLst/>
          </a:prstGeom>
          <a:noFill/>
          <a:ln w="9525">
            <a:noFill/>
            <a:miter lim="800000"/>
            <a:headEnd/>
            <a:tailEnd/>
          </a:ln>
        </p:spPr>
        <p:txBody>
          <a:bodyPr wrap="none">
            <a:spAutoFit/>
          </a:bodyPr>
          <a:lstStyle/>
          <a:p>
            <a:r>
              <a:rPr lang="en-US"/>
              <a:t>collaboration</a:t>
            </a:r>
          </a:p>
        </p:txBody>
      </p:sp>
      <p:sp>
        <p:nvSpPr>
          <p:cNvPr id="57349" name="TextBox 5"/>
          <p:cNvSpPr txBox="1">
            <a:spLocks noChangeArrowheads="1"/>
          </p:cNvSpPr>
          <p:nvPr/>
        </p:nvSpPr>
        <p:spPr bwMode="auto">
          <a:xfrm>
            <a:off x="1447800" y="2133600"/>
            <a:ext cx="2597150" cy="584200"/>
          </a:xfrm>
          <a:prstGeom prst="rect">
            <a:avLst/>
          </a:prstGeom>
          <a:noFill/>
          <a:ln w="9525">
            <a:noFill/>
            <a:miter lim="800000"/>
            <a:headEnd/>
            <a:tailEnd/>
          </a:ln>
        </p:spPr>
        <p:txBody>
          <a:bodyPr wrap="none">
            <a:spAutoFit/>
          </a:bodyPr>
          <a:lstStyle/>
          <a:p>
            <a:r>
              <a:rPr lang="en-US"/>
              <a:t>adaptability</a:t>
            </a:r>
          </a:p>
        </p:txBody>
      </p:sp>
      <p:sp>
        <p:nvSpPr>
          <p:cNvPr id="57350" name="TextBox 6"/>
          <p:cNvSpPr txBox="1">
            <a:spLocks noChangeArrowheads="1"/>
          </p:cNvSpPr>
          <p:nvPr/>
        </p:nvSpPr>
        <p:spPr bwMode="auto">
          <a:xfrm>
            <a:off x="2590800" y="4572000"/>
            <a:ext cx="3908425" cy="584200"/>
          </a:xfrm>
          <a:prstGeom prst="rect">
            <a:avLst/>
          </a:prstGeom>
          <a:noFill/>
          <a:ln w="9525">
            <a:noFill/>
            <a:miter lim="800000"/>
            <a:headEnd/>
            <a:tailEnd/>
          </a:ln>
        </p:spPr>
        <p:txBody>
          <a:bodyPr wrap="none">
            <a:spAutoFit/>
          </a:bodyPr>
          <a:lstStyle/>
          <a:p>
            <a:r>
              <a:rPr lang="en-US"/>
              <a:t>entrepeneurialism</a:t>
            </a:r>
          </a:p>
        </p:txBody>
      </p:sp>
      <p:sp>
        <p:nvSpPr>
          <p:cNvPr id="57351" name="TextBox 7"/>
          <p:cNvSpPr txBox="1">
            <a:spLocks noChangeArrowheads="1"/>
          </p:cNvSpPr>
          <p:nvPr/>
        </p:nvSpPr>
        <p:spPr bwMode="auto">
          <a:xfrm>
            <a:off x="4648200" y="3124200"/>
            <a:ext cx="2098675" cy="584200"/>
          </a:xfrm>
          <a:prstGeom prst="rect">
            <a:avLst/>
          </a:prstGeom>
          <a:noFill/>
          <a:ln w="9525">
            <a:noFill/>
            <a:miter lim="800000"/>
            <a:headEnd/>
            <a:tailEnd/>
          </a:ln>
        </p:spPr>
        <p:txBody>
          <a:bodyPr wrap="none">
            <a:spAutoFit/>
          </a:bodyPr>
          <a:lstStyle/>
          <a:p>
            <a:r>
              <a:rPr lang="en-US"/>
              <a:t>creativity</a:t>
            </a:r>
          </a:p>
        </p:txBody>
      </p:sp>
      <p:sp>
        <p:nvSpPr>
          <p:cNvPr id="57352" name="TextBox 8"/>
          <p:cNvSpPr txBox="1">
            <a:spLocks noChangeArrowheads="1"/>
          </p:cNvSpPr>
          <p:nvPr/>
        </p:nvSpPr>
        <p:spPr bwMode="auto">
          <a:xfrm>
            <a:off x="4800600" y="381000"/>
            <a:ext cx="3914775" cy="584200"/>
          </a:xfrm>
          <a:prstGeom prst="rect">
            <a:avLst/>
          </a:prstGeom>
          <a:noFill/>
          <a:ln w="9525">
            <a:noFill/>
            <a:miter lim="800000"/>
            <a:headEnd/>
            <a:tailEnd/>
          </a:ln>
        </p:spPr>
        <p:txBody>
          <a:bodyPr wrap="none">
            <a:spAutoFit/>
          </a:bodyPr>
          <a:lstStyle/>
          <a:p>
            <a:r>
              <a:rPr lang="en-US"/>
              <a:t>effective speaking</a:t>
            </a:r>
          </a:p>
        </p:txBody>
      </p:sp>
      <p:sp>
        <p:nvSpPr>
          <p:cNvPr id="57353" name="TextBox 9"/>
          <p:cNvSpPr txBox="1">
            <a:spLocks noChangeArrowheads="1"/>
          </p:cNvSpPr>
          <p:nvPr/>
        </p:nvSpPr>
        <p:spPr bwMode="auto">
          <a:xfrm>
            <a:off x="4267200" y="5257800"/>
            <a:ext cx="3494088" cy="584200"/>
          </a:xfrm>
          <a:prstGeom prst="rect">
            <a:avLst/>
          </a:prstGeom>
          <a:noFill/>
          <a:ln w="9525">
            <a:noFill/>
            <a:miter lim="800000"/>
            <a:headEnd/>
            <a:tailEnd/>
          </a:ln>
        </p:spPr>
        <p:txBody>
          <a:bodyPr wrap="none">
            <a:spAutoFit/>
          </a:bodyPr>
          <a:lstStyle/>
          <a:p>
            <a:r>
              <a:rPr lang="en-US"/>
              <a:t>effective writing</a:t>
            </a:r>
          </a:p>
        </p:txBody>
      </p:sp>
      <p:sp>
        <p:nvSpPr>
          <p:cNvPr id="57354" name="TextBox 10"/>
          <p:cNvSpPr txBox="1">
            <a:spLocks noChangeArrowheads="1"/>
          </p:cNvSpPr>
          <p:nvPr/>
        </p:nvSpPr>
        <p:spPr bwMode="auto">
          <a:xfrm>
            <a:off x="304800" y="5257800"/>
            <a:ext cx="2325688" cy="584200"/>
          </a:xfrm>
          <a:prstGeom prst="rect">
            <a:avLst/>
          </a:prstGeom>
          <a:noFill/>
          <a:ln w="9525">
            <a:noFill/>
            <a:miter lim="800000"/>
            <a:headEnd/>
            <a:tailEnd/>
          </a:ln>
        </p:spPr>
        <p:txBody>
          <a:bodyPr wrap="none">
            <a:spAutoFit/>
          </a:bodyPr>
          <a:lstStyle/>
          <a:p>
            <a:r>
              <a:rPr lang="en-US"/>
              <a:t>innovation</a:t>
            </a:r>
          </a:p>
        </p:txBody>
      </p:sp>
      <p:sp>
        <p:nvSpPr>
          <p:cNvPr id="57355" name="TextBox 11"/>
          <p:cNvSpPr txBox="1">
            <a:spLocks noChangeArrowheads="1"/>
          </p:cNvSpPr>
          <p:nvPr/>
        </p:nvSpPr>
        <p:spPr bwMode="auto">
          <a:xfrm>
            <a:off x="4495800" y="2286000"/>
            <a:ext cx="4198938" cy="584200"/>
          </a:xfrm>
          <a:prstGeom prst="rect">
            <a:avLst/>
          </a:prstGeom>
          <a:noFill/>
          <a:ln w="9525">
            <a:noFill/>
            <a:miter lim="800000"/>
            <a:headEnd/>
            <a:tailEnd/>
          </a:ln>
        </p:spPr>
        <p:txBody>
          <a:bodyPr wrap="none">
            <a:spAutoFit/>
          </a:bodyPr>
          <a:lstStyle/>
          <a:p>
            <a:r>
              <a:rPr lang="en-US"/>
              <a:t>information literacy</a:t>
            </a:r>
          </a:p>
        </p:txBody>
      </p:sp>
      <p:sp>
        <p:nvSpPr>
          <p:cNvPr id="57356" name="TextBox 12"/>
          <p:cNvSpPr txBox="1">
            <a:spLocks noChangeArrowheads="1"/>
          </p:cNvSpPr>
          <p:nvPr/>
        </p:nvSpPr>
        <p:spPr bwMode="auto">
          <a:xfrm>
            <a:off x="1524000" y="3733800"/>
            <a:ext cx="3067050" cy="584200"/>
          </a:xfrm>
          <a:prstGeom prst="rect">
            <a:avLst/>
          </a:prstGeom>
          <a:noFill/>
          <a:ln w="9525">
            <a:noFill/>
            <a:miter lim="800000"/>
            <a:headEnd/>
            <a:tailEnd/>
          </a:ln>
        </p:spPr>
        <p:txBody>
          <a:bodyPr wrap="none">
            <a:spAutoFit/>
          </a:bodyPr>
          <a:lstStyle/>
          <a:p>
            <a:r>
              <a:rPr lang="en-US"/>
              <a:t>media fluency</a:t>
            </a:r>
          </a:p>
        </p:txBody>
      </p:sp>
      <p:sp>
        <p:nvSpPr>
          <p:cNvPr id="57357" name="TextBox 13"/>
          <p:cNvSpPr txBox="1">
            <a:spLocks noChangeArrowheads="1"/>
          </p:cNvSpPr>
          <p:nvPr/>
        </p:nvSpPr>
        <p:spPr bwMode="auto">
          <a:xfrm>
            <a:off x="1447800" y="6019800"/>
            <a:ext cx="2106613" cy="584200"/>
          </a:xfrm>
          <a:prstGeom prst="rect">
            <a:avLst/>
          </a:prstGeom>
          <a:noFill/>
          <a:ln w="9525">
            <a:noFill/>
            <a:miter lim="800000"/>
            <a:headEnd/>
            <a:tailEnd/>
          </a:ln>
        </p:spPr>
        <p:txBody>
          <a:bodyPr wrap="none">
            <a:spAutoFit/>
          </a:bodyPr>
          <a:lstStyle/>
          <a:p>
            <a:r>
              <a:rPr lang="en-US"/>
              <a:t>synthesis</a:t>
            </a:r>
          </a:p>
        </p:txBody>
      </p:sp>
      <p:sp>
        <p:nvSpPr>
          <p:cNvPr id="57358" name="TextBox 14"/>
          <p:cNvSpPr txBox="1">
            <a:spLocks noChangeArrowheads="1"/>
          </p:cNvSpPr>
          <p:nvPr/>
        </p:nvSpPr>
        <p:spPr bwMode="auto">
          <a:xfrm>
            <a:off x="5410200" y="3733800"/>
            <a:ext cx="3290888" cy="584200"/>
          </a:xfrm>
          <a:prstGeom prst="rect">
            <a:avLst/>
          </a:prstGeom>
          <a:noFill/>
          <a:ln w="9525">
            <a:noFill/>
            <a:miter lim="800000"/>
            <a:headEnd/>
            <a:tailEnd/>
          </a:ln>
        </p:spPr>
        <p:txBody>
          <a:bodyPr wrap="none">
            <a:spAutoFit/>
          </a:bodyPr>
          <a:lstStyle/>
          <a:p>
            <a:r>
              <a:rPr lang="en-US"/>
              <a:t>analytical skills</a:t>
            </a:r>
          </a:p>
        </p:txBody>
      </p:sp>
      <p:sp>
        <p:nvSpPr>
          <p:cNvPr id="57359" name="TextBox 15"/>
          <p:cNvSpPr txBox="1">
            <a:spLocks noChangeArrowheads="1"/>
          </p:cNvSpPr>
          <p:nvPr/>
        </p:nvSpPr>
        <p:spPr bwMode="auto">
          <a:xfrm>
            <a:off x="5715000" y="6019800"/>
            <a:ext cx="1922463" cy="584200"/>
          </a:xfrm>
          <a:prstGeom prst="rect">
            <a:avLst/>
          </a:prstGeom>
          <a:noFill/>
          <a:ln w="9525">
            <a:noFill/>
            <a:miter lim="800000"/>
            <a:headEnd/>
            <a:tailEnd/>
          </a:ln>
        </p:spPr>
        <p:txBody>
          <a:bodyPr wrap="none">
            <a:spAutoFit/>
          </a:bodyPr>
          <a:lstStyle/>
          <a:p>
            <a:r>
              <a:rPr lang="en-US"/>
              <a:t>curiosity</a:t>
            </a:r>
          </a:p>
        </p:txBody>
      </p:sp>
      <p:sp>
        <p:nvSpPr>
          <p:cNvPr id="57360" name="TextBox 16"/>
          <p:cNvSpPr txBox="1">
            <a:spLocks noChangeArrowheads="1"/>
          </p:cNvSpPr>
          <p:nvPr/>
        </p:nvSpPr>
        <p:spPr bwMode="auto">
          <a:xfrm>
            <a:off x="0" y="381000"/>
            <a:ext cx="3736975" cy="584200"/>
          </a:xfrm>
          <a:prstGeom prst="rect">
            <a:avLst/>
          </a:prstGeom>
          <a:noFill/>
          <a:ln w="9525">
            <a:noFill/>
            <a:miter lim="800000"/>
            <a:headEnd/>
            <a:tailEnd/>
          </a:ln>
        </p:spPr>
        <p:txBody>
          <a:bodyPr wrap="none">
            <a:spAutoFit/>
          </a:bodyPr>
          <a:lstStyle/>
          <a:p>
            <a:r>
              <a:rPr lang="en-US"/>
              <a:t>global awareness</a:t>
            </a:r>
          </a:p>
        </p:txBody>
      </p:sp>
      <p:sp>
        <p:nvSpPr>
          <p:cNvPr id="17" name="Slide Number Placeholder 16"/>
          <p:cNvSpPr>
            <a:spLocks noGrp="1"/>
          </p:cNvSpPr>
          <p:nvPr>
            <p:ph type="sldNum" sz="quarter" idx="12"/>
          </p:nvPr>
        </p:nvSpPr>
        <p:spPr/>
        <p:txBody>
          <a:bodyPr/>
          <a:lstStyle/>
          <a:p>
            <a:pPr>
              <a:defRPr/>
            </a:pPr>
            <a:fld id="{365DB620-8A09-47EE-9950-1AFBE8007F42}" type="slidenum">
              <a:rPr lang="en-US" smtClean="0"/>
              <a:pPr>
                <a:defRPr/>
              </a:pPr>
              <a:t>37</a:t>
            </a:fld>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62466" name="Picture 2" descr="2006 - NCASW - Tough Choices or Tough Times 02"/>
          <p:cNvPicPr>
            <a:picLocks noChangeAspect="1" noChangeArrowheads="1"/>
          </p:cNvPicPr>
          <p:nvPr/>
        </p:nvPicPr>
        <p:blipFill>
          <a:blip r:embed="rId4" cstate="email"/>
          <a:srcRect/>
          <a:stretch>
            <a:fillRect/>
          </a:stretch>
        </p:blipFill>
        <p:spPr bwMode="auto">
          <a:xfrm>
            <a:off x="1447800" y="443557"/>
            <a:ext cx="6324599" cy="6043701"/>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365DB620-8A09-47EE-9950-1AFBE8007F42}" type="slidenum">
              <a:rPr lang="en-US" smtClean="0"/>
              <a:pPr>
                <a:defRPr/>
              </a:pPr>
              <a:t>38</a:t>
            </a:fld>
            <a:endParaRPr lang="en-US"/>
          </a:p>
        </p:txBody>
      </p:sp>
    </p:spTree>
    <p:custDataLst>
      <p:tags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4" descr="Head in Sand"/>
          <p:cNvPicPr>
            <a:picLocks noChangeAspect="1" noChangeArrowheads="1"/>
          </p:cNvPicPr>
          <p:nvPr/>
        </p:nvPicPr>
        <p:blipFill>
          <a:blip r:embed="rId4" cstate="email"/>
          <a:srcRect/>
          <a:stretch>
            <a:fillRect/>
          </a:stretch>
        </p:blipFill>
        <p:spPr bwMode="auto">
          <a:xfrm>
            <a:off x="-685800" y="0"/>
            <a:ext cx="10282238" cy="68580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7A9BA69C-E6CD-4467-8EB8-C04CC3CA3AEA}" type="slidenum">
              <a:rPr lang="en-US" smtClean="0"/>
              <a:pPr>
                <a:defRPr/>
              </a:pPr>
              <a:t>39</a:t>
            </a:fld>
            <a:endParaRPr lang="en-US"/>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http://www.britannica.com/blogs/wp-content/uploads/2008/10/disrupting-class.jpg"/>
          <p:cNvPicPr>
            <a:picLocks noChangeAspect="1" noChangeArrowheads="1"/>
          </p:cNvPicPr>
          <p:nvPr/>
        </p:nvPicPr>
        <p:blipFill>
          <a:blip r:embed="rId2" cstate="email"/>
          <a:srcRect/>
          <a:stretch>
            <a:fillRect/>
          </a:stretch>
        </p:blipFill>
        <p:spPr bwMode="auto">
          <a:xfrm>
            <a:off x="2846695" y="533400"/>
            <a:ext cx="3914775" cy="5715000"/>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Chart 4"/>
          <p:cNvGraphicFramePr>
            <a:graphicFrameLocks/>
          </p:cNvGraphicFramePr>
          <p:nvPr/>
        </p:nvGraphicFramePr>
        <p:xfrm>
          <a:off x="533400" y="1676400"/>
          <a:ext cx="8077200" cy="5181600"/>
        </p:xfrm>
        <a:graphic>
          <a:graphicData uri="http://schemas.openxmlformats.org/presentationml/2006/ole">
            <p:oleObj spid="_x0000_s5122" r:id="rId4" imgW="8077900" imgH="5182049" progId="Excel.Sheet.8">
              <p:embed/>
            </p:oleObj>
          </a:graphicData>
        </a:graphic>
      </p:graphicFrame>
      <p:sp>
        <p:nvSpPr>
          <p:cNvPr id="5123" name="TextBox 5"/>
          <p:cNvSpPr txBox="1">
            <a:spLocks noChangeArrowheads="1"/>
          </p:cNvSpPr>
          <p:nvPr/>
        </p:nvSpPr>
        <p:spPr bwMode="auto">
          <a:xfrm>
            <a:off x="609600" y="381000"/>
            <a:ext cx="7750175" cy="938213"/>
          </a:xfrm>
          <a:prstGeom prst="rect">
            <a:avLst/>
          </a:prstGeom>
          <a:noFill/>
          <a:ln w="9525">
            <a:noFill/>
            <a:miter lim="800000"/>
            <a:headEnd/>
            <a:tailEnd/>
          </a:ln>
        </p:spPr>
        <p:txBody>
          <a:bodyPr wrap="none">
            <a:spAutoFit/>
          </a:bodyPr>
          <a:lstStyle/>
          <a:p>
            <a:pPr algn="ctr"/>
            <a:r>
              <a:rPr lang="en-US" sz="5500">
                <a:solidFill>
                  <a:srgbClr val="0070C0"/>
                </a:solidFill>
                <a:latin typeface="Impact" pitchFamily="34" charset="0"/>
              </a:rPr>
              <a:t>The fundamental dilemma</a:t>
            </a:r>
          </a:p>
        </p:txBody>
      </p:sp>
      <p:sp>
        <p:nvSpPr>
          <p:cNvPr id="4" name="TextBox 3"/>
          <p:cNvSpPr txBox="1"/>
          <p:nvPr/>
        </p:nvSpPr>
        <p:spPr>
          <a:xfrm>
            <a:off x="2616200" y="3752850"/>
            <a:ext cx="2336800" cy="1200150"/>
          </a:xfrm>
          <a:prstGeom prst="rect">
            <a:avLst/>
          </a:prstGeom>
          <a:noFill/>
        </p:spPr>
        <p:txBody>
          <a:bodyPr wrap="none">
            <a:spAutoFit/>
          </a:bodyPr>
          <a:lstStyle/>
          <a:p>
            <a:pPr>
              <a:defRPr/>
            </a:pPr>
            <a:r>
              <a:rPr lang="en-US" sz="2400" dirty="0">
                <a:solidFill>
                  <a:schemeClr val="accent6"/>
                </a:solidFill>
              </a:rPr>
              <a:t>Schools were </a:t>
            </a:r>
            <a:br>
              <a:rPr lang="en-US" sz="2400" dirty="0">
                <a:solidFill>
                  <a:schemeClr val="accent6"/>
                </a:solidFill>
              </a:rPr>
            </a:br>
            <a:r>
              <a:rPr lang="en-US" sz="2400" dirty="0">
                <a:solidFill>
                  <a:schemeClr val="accent6"/>
                </a:solidFill>
              </a:rPr>
              <a:t>designed</a:t>
            </a:r>
            <a:br>
              <a:rPr lang="en-US" sz="2400" dirty="0">
                <a:solidFill>
                  <a:schemeClr val="accent6"/>
                </a:solidFill>
              </a:rPr>
            </a:br>
            <a:r>
              <a:rPr lang="en-US" sz="2400" dirty="0">
                <a:solidFill>
                  <a:schemeClr val="accent6"/>
                </a:solidFill>
              </a:rPr>
              <a:t>for this …</a:t>
            </a:r>
          </a:p>
        </p:txBody>
      </p:sp>
      <p:sp>
        <p:nvSpPr>
          <p:cNvPr id="5125" name="TextBox 6"/>
          <p:cNvSpPr txBox="1">
            <a:spLocks noChangeArrowheads="1"/>
          </p:cNvSpPr>
          <p:nvPr/>
        </p:nvSpPr>
        <p:spPr bwMode="auto">
          <a:xfrm>
            <a:off x="5097463" y="2743200"/>
            <a:ext cx="2065337" cy="1200150"/>
          </a:xfrm>
          <a:prstGeom prst="rect">
            <a:avLst/>
          </a:prstGeom>
          <a:noFill/>
          <a:ln w="9525">
            <a:noFill/>
            <a:miter lim="800000"/>
            <a:headEnd/>
            <a:tailEnd/>
          </a:ln>
        </p:spPr>
        <p:txBody>
          <a:bodyPr wrap="none">
            <a:spAutoFit/>
          </a:bodyPr>
          <a:lstStyle/>
          <a:p>
            <a:pPr algn="r"/>
            <a:r>
              <a:rPr lang="en-US" sz="2400">
                <a:solidFill>
                  <a:srgbClr val="009900"/>
                </a:solidFill>
              </a:rPr>
              <a:t>but now are</a:t>
            </a:r>
            <a:br>
              <a:rPr lang="en-US" sz="2400">
                <a:solidFill>
                  <a:srgbClr val="009900"/>
                </a:solidFill>
              </a:rPr>
            </a:br>
            <a:r>
              <a:rPr lang="en-US" sz="2400">
                <a:solidFill>
                  <a:srgbClr val="009900"/>
                </a:solidFill>
              </a:rPr>
              <a:t>expected to</a:t>
            </a:r>
          </a:p>
          <a:p>
            <a:pPr algn="r"/>
            <a:r>
              <a:rPr lang="en-US" sz="2400">
                <a:solidFill>
                  <a:srgbClr val="009900"/>
                </a:solidFill>
              </a:rPr>
              <a:t>do this</a:t>
            </a:r>
          </a:p>
        </p:txBody>
      </p:sp>
      <p:sp>
        <p:nvSpPr>
          <p:cNvPr id="8" name="Right Brace 7"/>
          <p:cNvSpPr/>
          <p:nvPr/>
        </p:nvSpPr>
        <p:spPr bwMode="auto">
          <a:xfrm>
            <a:off x="1981200" y="2971800"/>
            <a:ext cx="457200" cy="2895600"/>
          </a:xfrm>
          <a:prstGeom prst="rightBrace">
            <a:avLst/>
          </a:prstGeom>
          <a:noFill/>
          <a:ln w="38100" cap="flat" cmpd="sng" algn="ctr">
            <a:solidFill>
              <a:schemeClr val="accent6"/>
            </a:solidFill>
            <a:prstDash val="solid"/>
            <a:round/>
            <a:headEnd type="none" w="med" len="med"/>
            <a:tailEnd type="none" w="med" len="med"/>
          </a:ln>
          <a:effectLst/>
        </p:spPr>
        <p:txBody>
          <a:bodyPr/>
          <a:lstStyle/>
          <a:p>
            <a:pPr>
              <a:spcBef>
                <a:spcPct val="20000"/>
              </a:spcBef>
              <a:buClr>
                <a:schemeClr val="hlink"/>
              </a:buClr>
              <a:buSzPct val="60000"/>
              <a:buFont typeface="Wingdings" pitchFamily="2" charset="2"/>
              <a:buChar char="n"/>
              <a:defRPr/>
            </a:pPr>
            <a:endParaRPr lang="en-US">
              <a:effectLst>
                <a:outerShdw blurRad="38100" dist="38100" dir="2700000" algn="tl">
                  <a:srgbClr val="000000">
                    <a:alpha val="43137"/>
                  </a:srgbClr>
                </a:outerShdw>
              </a:effectLst>
            </a:endParaRPr>
          </a:p>
        </p:txBody>
      </p:sp>
      <p:sp>
        <p:nvSpPr>
          <p:cNvPr id="9" name="Right Brace 8"/>
          <p:cNvSpPr/>
          <p:nvPr/>
        </p:nvSpPr>
        <p:spPr bwMode="auto">
          <a:xfrm flipH="1">
            <a:off x="7315200" y="1828800"/>
            <a:ext cx="457200" cy="2971800"/>
          </a:xfrm>
          <a:prstGeom prst="rightBrace">
            <a:avLst/>
          </a:prstGeom>
          <a:noFill/>
          <a:ln w="38100" cap="flat" cmpd="sng" algn="ctr">
            <a:solidFill>
              <a:srgbClr val="009900"/>
            </a:solidFill>
            <a:prstDash val="solid"/>
            <a:round/>
            <a:headEnd type="none" w="med" len="med"/>
            <a:tailEnd type="none" w="med" len="med"/>
          </a:ln>
          <a:effectLst/>
        </p:spPr>
        <p:txBody>
          <a:bodyPr/>
          <a:lstStyle/>
          <a:p>
            <a:pPr>
              <a:spcBef>
                <a:spcPct val="20000"/>
              </a:spcBef>
              <a:buClr>
                <a:schemeClr val="hlink"/>
              </a:buClr>
              <a:buSzPct val="60000"/>
              <a:buFont typeface="Wingdings" pitchFamily="2" charset="2"/>
              <a:buChar char="n"/>
              <a:defRPr/>
            </a:pPr>
            <a:endParaRPr lang="en-US">
              <a:effectLst>
                <a:outerShdw blurRad="38100" dist="38100" dir="2700000" algn="tl">
                  <a:srgbClr val="000000">
                    <a:alpha val="43137"/>
                  </a:srgbClr>
                </a:outerShdw>
              </a:effectLst>
            </a:endParaRPr>
          </a:p>
        </p:txBody>
      </p:sp>
      <p:sp>
        <p:nvSpPr>
          <p:cNvPr id="10" name="Slide Number Placeholder 9"/>
          <p:cNvSpPr>
            <a:spLocks noGrp="1"/>
          </p:cNvSpPr>
          <p:nvPr>
            <p:ph type="sldNum" sz="quarter" idx="12"/>
          </p:nvPr>
        </p:nvSpPr>
        <p:spPr/>
        <p:txBody>
          <a:bodyPr/>
          <a:lstStyle/>
          <a:p>
            <a:pPr>
              <a:defRPr/>
            </a:pPr>
            <a:fld id="{27DE1F87-8A5F-461F-BD4A-CB396B2F13EB}" type="slidenum">
              <a:rPr lang="en-US" smtClean="0"/>
              <a:pPr>
                <a:defRPr/>
              </a:pPr>
              <a:t>40</a:t>
            </a:fld>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3" cstate="email"/>
          <a:srcRect/>
          <a:stretch>
            <a:fillRect/>
          </a:stretch>
        </p:blipFill>
        <p:spPr bwMode="auto">
          <a:xfrm>
            <a:off x="0" y="1371600"/>
            <a:ext cx="9144000" cy="5486400"/>
          </a:xfrm>
          <a:prstGeom prst="rect">
            <a:avLst/>
          </a:prstGeom>
          <a:noFill/>
          <a:ln w="9525">
            <a:noFill/>
            <a:miter lim="800000"/>
            <a:headEnd/>
            <a:tailEnd/>
          </a:ln>
        </p:spPr>
      </p:pic>
      <p:sp>
        <p:nvSpPr>
          <p:cNvPr id="3" name="Rectangle 2"/>
          <p:cNvSpPr/>
          <p:nvPr/>
        </p:nvSpPr>
        <p:spPr>
          <a:xfrm>
            <a:off x="0" y="0"/>
            <a:ext cx="9144000" cy="1828800"/>
          </a:xfrm>
          <a:prstGeom prst="rect">
            <a:avLst/>
          </a:prstGeom>
          <a:solidFill>
            <a:srgbClr val="000000"/>
          </a:solidFill>
          <a:ln w="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latin typeface="Berlin Sans FB Demi" pitchFamily="34" charset="0"/>
            </a:endParaRPr>
          </a:p>
        </p:txBody>
      </p:sp>
      <p:sp>
        <p:nvSpPr>
          <p:cNvPr id="70660" name="TextBox 3"/>
          <p:cNvSpPr txBox="1">
            <a:spLocks noChangeArrowheads="1"/>
          </p:cNvSpPr>
          <p:nvPr/>
        </p:nvSpPr>
        <p:spPr bwMode="auto">
          <a:xfrm>
            <a:off x="314325" y="334963"/>
            <a:ext cx="8067675" cy="1570037"/>
          </a:xfrm>
          <a:prstGeom prst="rect">
            <a:avLst/>
          </a:prstGeom>
          <a:noFill/>
          <a:ln w="9525">
            <a:noFill/>
            <a:miter lim="800000"/>
            <a:headEnd/>
            <a:tailEnd/>
          </a:ln>
        </p:spPr>
        <p:txBody>
          <a:bodyPr>
            <a:spAutoFit/>
          </a:bodyPr>
          <a:lstStyle/>
          <a:p>
            <a:r>
              <a:rPr lang="en-US">
                <a:latin typeface="Berlin Sans FB Demi" pitchFamily="34" charset="0"/>
              </a:rPr>
              <a:t>No generation in history has ever been so </a:t>
            </a:r>
            <a:br>
              <a:rPr lang="en-US">
                <a:latin typeface="Berlin Sans FB Demi" pitchFamily="34" charset="0"/>
              </a:rPr>
            </a:br>
            <a:r>
              <a:rPr lang="en-US">
                <a:latin typeface="Berlin Sans FB Demi" pitchFamily="34" charset="0"/>
              </a:rPr>
              <a:t>thoroughly prepared for the industrial age.</a:t>
            </a:r>
          </a:p>
          <a:p>
            <a:endParaRPr lang="en-US">
              <a:solidFill>
                <a:schemeClr val="bg1"/>
              </a:solidFill>
            </a:endParaRPr>
          </a:p>
        </p:txBody>
      </p:sp>
      <p:sp>
        <p:nvSpPr>
          <p:cNvPr id="70661" name="TextBox 4"/>
          <p:cNvSpPr txBox="1">
            <a:spLocks noChangeArrowheads="1"/>
          </p:cNvSpPr>
          <p:nvPr/>
        </p:nvSpPr>
        <p:spPr bwMode="auto">
          <a:xfrm>
            <a:off x="6248400" y="1371600"/>
            <a:ext cx="1462088" cy="369888"/>
          </a:xfrm>
          <a:prstGeom prst="rect">
            <a:avLst/>
          </a:prstGeom>
          <a:noFill/>
          <a:ln w="9525">
            <a:noFill/>
            <a:miter lim="800000"/>
            <a:headEnd/>
            <a:tailEnd/>
          </a:ln>
        </p:spPr>
        <p:txBody>
          <a:bodyPr wrap="none">
            <a:spAutoFit/>
          </a:bodyPr>
          <a:lstStyle/>
          <a:p>
            <a:r>
              <a:rPr lang="en-US" sz="1800">
                <a:latin typeface="Calibri" pitchFamily="34" charset="0"/>
              </a:rPr>
              <a:t>David Warlick</a:t>
            </a:r>
          </a:p>
        </p:txBody>
      </p:sp>
      <p:sp>
        <p:nvSpPr>
          <p:cNvPr id="70662" name="TextBox 5"/>
          <p:cNvSpPr txBox="1">
            <a:spLocks noChangeArrowheads="1"/>
          </p:cNvSpPr>
          <p:nvPr/>
        </p:nvSpPr>
        <p:spPr bwMode="auto">
          <a:xfrm>
            <a:off x="0" y="6627813"/>
            <a:ext cx="2065338" cy="230187"/>
          </a:xfrm>
          <a:prstGeom prst="rect">
            <a:avLst/>
          </a:prstGeom>
          <a:noFill/>
          <a:ln w="9525">
            <a:noFill/>
            <a:miter lim="800000"/>
            <a:headEnd/>
            <a:tailEnd/>
          </a:ln>
        </p:spPr>
        <p:txBody>
          <a:bodyPr wrap="none">
            <a:spAutoFit/>
          </a:bodyPr>
          <a:lstStyle/>
          <a:p>
            <a:r>
              <a:rPr lang="en-US" sz="900">
                <a:solidFill>
                  <a:srgbClr val="000000"/>
                </a:solidFill>
                <a:latin typeface="Calibri" pitchFamily="34" charset="0"/>
              </a:rPr>
              <a:t>http://davidwarlick.com/2cents/?p=298</a:t>
            </a:r>
          </a:p>
        </p:txBody>
      </p:sp>
      <p:sp>
        <p:nvSpPr>
          <p:cNvPr id="70663" name="TextBox 6"/>
          <p:cNvSpPr txBox="1">
            <a:spLocks noChangeArrowheads="1"/>
          </p:cNvSpPr>
          <p:nvPr/>
        </p:nvSpPr>
        <p:spPr bwMode="auto">
          <a:xfrm>
            <a:off x="7742238" y="6642100"/>
            <a:ext cx="1401762" cy="231775"/>
          </a:xfrm>
          <a:prstGeom prst="rect">
            <a:avLst/>
          </a:prstGeom>
          <a:noFill/>
          <a:ln w="9525">
            <a:noFill/>
            <a:miter lim="800000"/>
            <a:headEnd/>
            <a:tailEnd/>
          </a:ln>
        </p:spPr>
        <p:txBody>
          <a:bodyPr wrap="none">
            <a:spAutoFit/>
          </a:bodyPr>
          <a:lstStyle/>
          <a:p>
            <a:pPr algn="r"/>
            <a:r>
              <a:rPr lang="en-US" sz="900">
                <a:solidFill>
                  <a:srgbClr val="000000"/>
                </a:solidFill>
                <a:latin typeface="Calibri" pitchFamily="34" charset="0"/>
              </a:rPr>
              <a:t>dangerouslyirrelevant.org</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4" descr="googleinyourpocket.png"/>
          <p:cNvPicPr>
            <a:picLocks noChangeAspect="1"/>
          </p:cNvPicPr>
          <p:nvPr/>
        </p:nvPicPr>
        <p:blipFill>
          <a:blip r:embed="rId3" cstate="email"/>
          <a:srcRect/>
          <a:stretch>
            <a:fillRect/>
          </a:stretch>
        </p:blipFill>
        <p:spPr bwMode="auto">
          <a:xfrm>
            <a:off x="0" y="0"/>
            <a:ext cx="9144000" cy="68580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365DB620-8A09-47EE-9950-1AFBE8007F42}" type="slidenum">
              <a:rPr lang="en-US" smtClean="0"/>
              <a:pPr>
                <a:defRPr/>
              </a:pPr>
              <a:t>42</a:t>
            </a:fld>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3" name="Picture 3" descr="laptop02.jpg"/>
          <p:cNvPicPr>
            <a:picLocks noChangeAspect="1"/>
          </p:cNvPicPr>
          <p:nvPr/>
        </p:nvPicPr>
        <p:blipFill>
          <a:blip r:embed="rId3" cstate="email"/>
          <a:srcRect/>
          <a:stretch>
            <a:fillRect/>
          </a:stretch>
        </p:blipFill>
        <p:spPr bwMode="auto">
          <a:xfrm>
            <a:off x="0" y="0"/>
            <a:ext cx="4560888" cy="6858000"/>
          </a:xfrm>
          <a:prstGeom prst="rect">
            <a:avLst/>
          </a:prstGeom>
          <a:noFill/>
          <a:ln w="9525">
            <a:noFill/>
            <a:miter lim="800000"/>
            <a:headEnd/>
            <a:tailEnd/>
          </a:ln>
        </p:spPr>
      </p:pic>
      <p:sp>
        <p:nvSpPr>
          <p:cNvPr id="136194" name="Rectangle 3"/>
          <p:cNvSpPr>
            <a:spLocks noGrp="1" noChangeArrowheads="1"/>
          </p:cNvSpPr>
          <p:nvPr>
            <p:ph idx="1"/>
          </p:nvPr>
        </p:nvSpPr>
        <p:spPr>
          <a:xfrm>
            <a:off x="4876800" y="1219200"/>
            <a:ext cx="3962400" cy="4419600"/>
          </a:xfrm>
        </p:spPr>
        <p:txBody>
          <a:bodyPr/>
          <a:lstStyle/>
          <a:p>
            <a:pPr marL="0" indent="0" algn="r" eaLnBrk="1" hangingPunct="1">
              <a:lnSpc>
                <a:spcPct val="90000"/>
              </a:lnSpc>
              <a:buFont typeface="Wingdings" pitchFamily="2" charset="2"/>
              <a:buNone/>
            </a:pPr>
            <a:r>
              <a:rPr lang="en-US" sz="3600" smtClean="0">
                <a:solidFill>
                  <a:srgbClr val="FF9933"/>
                </a:solidFill>
                <a:effectLst/>
                <a:latin typeface="Franklin Gothic Demi Cond" pitchFamily="34" charset="0"/>
              </a:rPr>
              <a:t>While we teach whatever we teach at school, the kids go home and learn the skills they need to survive and prosper in an interconnected global economy.</a:t>
            </a:r>
          </a:p>
          <a:p>
            <a:pPr marL="0" indent="0" algn="r" eaLnBrk="1" hangingPunct="1">
              <a:lnSpc>
                <a:spcPct val="90000"/>
              </a:lnSpc>
              <a:buFont typeface="Wingdings" pitchFamily="2" charset="2"/>
              <a:buNone/>
            </a:pPr>
            <a:r>
              <a:rPr lang="en-US" sz="2000" smtClean="0">
                <a:effectLst/>
              </a:rPr>
              <a:t>Clarence Fisher</a:t>
            </a:r>
            <a:r>
              <a:rPr lang="en-US" sz="2000" smtClean="0">
                <a:solidFill>
                  <a:schemeClr val="folHlink"/>
                </a:solidFill>
                <a:effectLst/>
              </a:rPr>
              <a:t> </a:t>
            </a:r>
            <a:endParaRPr lang="en-US" sz="2000" i="1" smtClean="0">
              <a:solidFill>
                <a:schemeClr val="folHlink"/>
              </a:solidFill>
              <a:effectLst/>
            </a:endParaRPr>
          </a:p>
        </p:txBody>
      </p:sp>
      <p:sp>
        <p:nvSpPr>
          <p:cNvPr id="4" name="Slide Number Placeholder 3"/>
          <p:cNvSpPr>
            <a:spLocks noGrp="1"/>
          </p:cNvSpPr>
          <p:nvPr>
            <p:ph type="sldNum" sz="quarter" idx="12"/>
          </p:nvPr>
        </p:nvSpPr>
        <p:spPr/>
        <p:txBody>
          <a:bodyPr/>
          <a:lstStyle/>
          <a:p>
            <a:pPr>
              <a:defRPr/>
            </a:pPr>
            <a:fld id="{365DB620-8A09-47EE-9950-1AFBE8007F42}" type="slidenum">
              <a:rPr lang="en-US" smtClean="0"/>
              <a:pPr>
                <a:defRPr/>
              </a:pPr>
              <a:t>43</a:t>
            </a:fld>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3"/>
          <p:cNvSpPr>
            <a:spLocks noGrp="1"/>
          </p:cNvSpPr>
          <p:nvPr>
            <p:ph type="ctrTitle" sz="quarter"/>
          </p:nvPr>
        </p:nvSpPr>
        <p:spPr>
          <a:xfrm>
            <a:off x="685800" y="3505200"/>
            <a:ext cx="7772400" cy="1736725"/>
          </a:xfrm>
        </p:spPr>
        <p:txBody>
          <a:bodyPr/>
          <a:lstStyle/>
          <a:p>
            <a:r>
              <a:rPr lang="en-US" sz="8000" dirty="0" smtClean="0">
                <a:solidFill>
                  <a:srgbClr val="5CB9E7"/>
                </a:solidFill>
                <a:effectLst/>
                <a:latin typeface="Arial Black" pitchFamily="34" charset="0"/>
              </a:rPr>
              <a:t>The future</a:t>
            </a:r>
            <a:br>
              <a:rPr lang="en-US" sz="8000" dirty="0" smtClean="0">
                <a:solidFill>
                  <a:srgbClr val="5CB9E7"/>
                </a:solidFill>
                <a:effectLst/>
                <a:latin typeface="Arial Black" pitchFamily="34" charset="0"/>
              </a:rPr>
            </a:br>
            <a:r>
              <a:rPr lang="en-US" sz="8000" dirty="0" smtClean="0">
                <a:solidFill>
                  <a:srgbClr val="5CB9E7"/>
                </a:solidFill>
                <a:effectLst/>
                <a:latin typeface="Arial Black" pitchFamily="34" charset="0"/>
              </a:rPr>
              <a:t>(and present)</a:t>
            </a:r>
            <a:br>
              <a:rPr lang="en-US" sz="8000" dirty="0" smtClean="0">
                <a:solidFill>
                  <a:srgbClr val="5CB9E7"/>
                </a:solidFill>
                <a:effectLst/>
                <a:latin typeface="Arial Black" pitchFamily="34" charset="0"/>
              </a:rPr>
            </a:br>
            <a:r>
              <a:rPr lang="en-US" sz="8000" dirty="0" smtClean="0">
                <a:solidFill>
                  <a:srgbClr val="5CB9E7"/>
                </a:solidFill>
                <a:effectLst/>
                <a:latin typeface="Arial Black" pitchFamily="34" charset="0"/>
              </a:rPr>
              <a:t>of learning</a:t>
            </a:r>
          </a:p>
        </p:txBody>
      </p:sp>
      <p:sp>
        <p:nvSpPr>
          <p:cNvPr id="3" name="Slide Number Placeholder 2"/>
          <p:cNvSpPr>
            <a:spLocks noGrp="1"/>
          </p:cNvSpPr>
          <p:nvPr>
            <p:ph type="sldNum" sz="quarter" idx="12"/>
          </p:nvPr>
        </p:nvSpPr>
        <p:spPr/>
        <p:txBody>
          <a:bodyPr/>
          <a:lstStyle/>
          <a:p>
            <a:pPr>
              <a:defRPr/>
            </a:pPr>
            <a:fld id="{7A9BA69C-E6CD-4467-8EB8-C04CC3CA3AEA}" type="slidenum">
              <a:rPr lang="en-US" smtClean="0"/>
              <a:pPr>
                <a:defRPr/>
              </a:pPr>
              <a:t>44</a:t>
            </a:fld>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Picture 1"/>
          <p:cNvPicPr>
            <a:picLocks noChangeAspect="1" noChangeArrowheads="1"/>
          </p:cNvPicPr>
          <p:nvPr/>
        </p:nvPicPr>
        <p:blipFill>
          <a:blip r:embed="rId3" cstate="email"/>
          <a:srcRect/>
          <a:stretch>
            <a:fillRect/>
          </a:stretch>
        </p:blipFill>
        <p:spPr bwMode="auto">
          <a:xfrm>
            <a:off x="0" y="0"/>
            <a:ext cx="10977182" cy="68580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365DB620-8A09-47EE-9950-1AFBE8007F42}" type="slidenum">
              <a:rPr lang="en-US" smtClean="0"/>
              <a:pPr>
                <a:defRPr/>
              </a:pPr>
              <a:t>45</a:t>
            </a:fld>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email"/>
          <a:srcRect/>
          <a:stretch>
            <a:fillRect/>
          </a:stretch>
        </p:blipFill>
        <p:spPr bwMode="auto">
          <a:xfrm>
            <a:off x="0" y="0"/>
            <a:ext cx="10115338" cy="68580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365DB620-8A09-47EE-9950-1AFBE8007F42}" type="slidenum">
              <a:rPr lang="en-US" smtClean="0"/>
              <a:pPr>
                <a:defRPr/>
              </a:pPr>
              <a:t>46</a:t>
            </a:fld>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email"/>
          <a:srcRect/>
          <a:stretch>
            <a:fillRect/>
          </a:stretch>
        </p:blipFill>
        <p:spPr bwMode="auto">
          <a:xfrm>
            <a:off x="0" y="0"/>
            <a:ext cx="10236661" cy="68580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365DB620-8A09-47EE-9950-1AFBE8007F42}" type="slidenum">
              <a:rPr lang="en-US" smtClean="0"/>
              <a:pPr>
                <a:defRPr/>
              </a:pPr>
              <a:t>47</a:t>
            </a:fld>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3" name="Picture 1"/>
          <p:cNvPicPr>
            <a:picLocks noChangeAspect="1" noChangeArrowheads="1"/>
          </p:cNvPicPr>
          <p:nvPr/>
        </p:nvPicPr>
        <p:blipFill>
          <a:blip r:embed="rId3" cstate="email"/>
          <a:srcRect/>
          <a:stretch>
            <a:fillRect/>
          </a:stretch>
        </p:blipFill>
        <p:spPr bwMode="auto">
          <a:xfrm>
            <a:off x="0" y="0"/>
            <a:ext cx="10186303" cy="68580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365DB620-8A09-47EE-9950-1AFBE8007F42}" type="slidenum">
              <a:rPr lang="en-US" smtClean="0"/>
              <a:pPr>
                <a:defRPr/>
              </a:pPr>
              <a:t>48</a:t>
            </a:fld>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1"/>
          <p:cNvPicPr>
            <a:picLocks noChangeAspect="1" noChangeArrowheads="1"/>
          </p:cNvPicPr>
          <p:nvPr/>
        </p:nvPicPr>
        <p:blipFill>
          <a:blip r:embed="rId3" cstate="email"/>
          <a:srcRect/>
          <a:stretch>
            <a:fillRect/>
          </a:stretch>
        </p:blipFill>
        <p:spPr bwMode="auto">
          <a:xfrm>
            <a:off x="-76200" y="0"/>
            <a:ext cx="9687013" cy="68580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365DB620-8A09-47EE-9950-1AFBE8007F42}" type="slidenum">
              <a:rPr lang="en-US" smtClean="0"/>
              <a:pPr>
                <a:defRPr/>
              </a:pPr>
              <a:t>49</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nvGraphicFramePr>
        <p:xfrm>
          <a:off x="533400" y="838200"/>
          <a:ext cx="7924800" cy="5064036"/>
        </p:xfrm>
        <a:graphic>
          <a:graphicData uri="http://schemas.openxmlformats.org/drawingml/2006/table">
            <a:tbl>
              <a:tblPr firstRow="1" bandRow="1">
                <a:tableStyleId>{7E9639D4-E3E2-4D34-9284-5A2195B3D0D7}</a:tableStyleId>
              </a:tblPr>
              <a:tblGrid>
                <a:gridCol w="3962400"/>
                <a:gridCol w="3962400"/>
              </a:tblGrid>
              <a:tr h="529046">
                <a:tc>
                  <a:txBody>
                    <a:bodyPr/>
                    <a:lstStyle/>
                    <a:p>
                      <a:pPr algn="ctr"/>
                      <a:r>
                        <a:rPr lang="en-US" sz="2800" dirty="0" smtClean="0"/>
                        <a:t>Disruptor</a:t>
                      </a:r>
                      <a:endParaRPr lang="en-US" sz="2800" dirty="0"/>
                    </a:p>
                  </a:txBody>
                  <a:tcPr/>
                </a:tc>
                <a:tc>
                  <a:txBody>
                    <a:bodyPr/>
                    <a:lstStyle/>
                    <a:p>
                      <a:pPr algn="ctr"/>
                      <a:r>
                        <a:rPr lang="en-US" sz="2800" dirty="0" err="1" smtClean="0"/>
                        <a:t>Disruptee</a:t>
                      </a:r>
                      <a:endParaRPr lang="en-US" sz="2800" dirty="0"/>
                    </a:p>
                  </a:txBody>
                  <a:tcPr/>
                </a:tc>
              </a:tr>
              <a:tr h="529046">
                <a:tc>
                  <a:txBody>
                    <a:bodyPr/>
                    <a:lstStyle/>
                    <a:p>
                      <a:r>
                        <a:rPr lang="en-US" sz="2800" dirty="0" smtClean="0"/>
                        <a:t>Cell phones</a:t>
                      </a:r>
                      <a:endParaRPr lang="en-US" sz="2800" dirty="0"/>
                    </a:p>
                  </a:txBody>
                  <a:tcPr/>
                </a:tc>
                <a:tc>
                  <a:txBody>
                    <a:bodyPr/>
                    <a:lstStyle/>
                    <a:p>
                      <a:r>
                        <a:rPr lang="en-US" sz="2800" dirty="0" smtClean="0"/>
                        <a:t>Landlines</a:t>
                      </a:r>
                      <a:endParaRPr lang="en-US" sz="2800" dirty="0"/>
                    </a:p>
                  </a:txBody>
                  <a:tcPr/>
                </a:tc>
              </a:tr>
              <a:tr h="529046">
                <a:tc>
                  <a:txBody>
                    <a:bodyPr/>
                    <a:lstStyle/>
                    <a:p>
                      <a:r>
                        <a:rPr lang="en-US" sz="2800" dirty="0" smtClean="0"/>
                        <a:t>Community colleges</a:t>
                      </a:r>
                      <a:endParaRPr lang="en-US" sz="2800" dirty="0"/>
                    </a:p>
                  </a:txBody>
                  <a:tcPr/>
                </a:tc>
                <a:tc>
                  <a:txBody>
                    <a:bodyPr/>
                    <a:lstStyle/>
                    <a:p>
                      <a:r>
                        <a:rPr lang="en-US" sz="2800" dirty="0" smtClean="0"/>
                        <a:t>Four-year colleges</a:t>
                      </a:r>
                      <a:endParaRPr lang="en-US" sz="2800" dirty="0"/>
                    </a:p>
                  </a:txBody>
                  <a:tcPr/>
                </a:tc>
              </a:tr>
              <a:tr h="529046">
                <a:tc>
                  <a:txBody>
                    <a:bodyPr/>
                    <a:lstStyle/>
                    <a:p>
                      <a:r>
                        <a:rPr lang="en-US" sz="2800" dirty="0" smtClean="0"/>
                        <a:t>Discount</a:t>
                      </a:r>
                      <a:r>
                        <a:rPr lang="en-US" sz="2800" baseline="0" dirty="0" smtClean="0"/>
                        <a:t> retailers</a:t>
                      </a:r>
                      <a:endParaRPr lang="en-US" sz="2800" dirty="0"/>
                    </a:p>
                  </a:txBody>
                  <a:tcPr/>
                </a:tc>
                <a:tc>
                  <a:txBody>
                    <a:bodyPr/>
                    <a:lstStyle/>
                    <a:p>
                      <a:r>
                        <a:rPr lang="en-US" sz="2800" dirty="0" smtClean="0"/>
                        <a:t>Full-service</a:t>
                      </a:r>
                      <a:r>
                        <a:rPr lang="en-US" sz="2800" baseline="0" dirty="0" smtClean="0"/>
                        <a:t> department stores</a:t>
                      </a:r>
                      <a:endParaRPr lang="en-US" sz="2800" dirty="0"/>
                    </a:p>
                  </a:txBody>
                  <a:tcPr/>
                </a:tc>
              </a:tr>
              <a:tr h="529046">
                <a:tc>
                  <a:txBody>
                    <a:bodyPr/>
                    <a:lstStyle/>
                    <a:p>
                      <a:r>
                        <a:rPr lang="en-US" sz="2800" dirty="0" smtClean="0"/>
                        <a:t>Retail medical clinics</a:t>
                      </a:r>
                      <a:endParaRPr lang="en-US" sz="2800" dirty="0"/>
                    </a:p>
                  </a:txBody>
                  <a:tcPr/>
                </a:tc>
                <a:tc>
                  <a:txBody>
                    <a:bodyPr/>
                    <a:lstStyle/>
                    <a:p>
                      <a:r>
                        <a:rPr lang="en-US" sz="2800" dirty="0" smtClean="0"/>
                        <a:t>Traditional doctor’s offices</a:t>
                      </a:r>
                      <a:endParaRPr lang="en-US" sz="2800" dirty="0"/>
                    </a:p>
                  </a:txBody>
                  <a:tcPr/>
                </a:tc>
              </a:tr>
              <a:tr h="529046">
                <a:tc>
                  <a:txBody>
                    <a:bodyPr/>
                    <a:lstStyle/>
                    <a:p>
                      <a:r>
                        <a:rPr lang="en-US" sz="2800" dirty="0" smtClean="0"/>
                        <a:t>Online courses</a:t>
                      </a:r>
                      <a:endParaRPr lang="en-US" sz="2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smtClean="0"/>
                        <a:t>Face-to-face courses</a:t>
                      </a:r>
                    </a:p>
                  </a:txBody>
                  <a:tcPr/>
                </a:tc>
              </a:tr>
              <a:tr h="529046">
                <a:tc>
                  <a:txBody>
                    <a:bodyPr/>
                    <a:lstStyle/>
                    <a:p>
                      <a:r>
                        <a:rPr lang="en-US" sz="2800" dirty="0" smtClean="0"/>
                        <a:t>Your</a:t>
                      </a:r>
                      <a:r>
                        <a:rPr lang="en-US" sz="2800" baseline="0" dirty="0" smtClean="0"/>
                        <a:t> example</a:t>
                      </a:r>
                      <a:endParaRPr lang="en-US" sz="2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smtClean="0"/>
                        <a:t>Your</a:t>
                      </a:r>
                      <a:r>
                        <a:rPr lang="en-US" sz="2800" baseline="0" dirty="0" smtClean="0"/>
                        <a:t> example</a:t>
                      </a:r>
                      <a:endParaRPr lang="en-US" sz="2800" dirty="0" smtClean="0"/>
                    </a:p>
                  </a:txBody>
                  <a:tcPr/>
                </a:tc>
              </a:tr>
              <a:tr h="52904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smtClean="0"/>
                        <a:t>Your</a:t>
                      </a:r>
                      <a:r>
                        <a:rPr lang="en-US" sz="2800" baseline="0" dirty="0" smtClean="0"/>
                        <a:t> example</a:t>
                      </a:r>
                      <a:endParaRPr lang="en-US" sz="28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smtClean="0"/>
                        <a:t>Your</a:t>
                      </a:r>
                      <a:r>
                        <a:rPr lang="en-US" sz="2800" baseline="0" dirty="0" smtClean="0"/>
                        <a:t> example</a:t>
                      </a:r>
                      <a:endParaRPr lang="en-US" sz="2800" dirty="0" smtClean="0"/>
                    </a:p>
                  </a:txBody>
                  <a:tcPr/>
                </a:tc>
              </a:tr>
            </a:tbl>
          </a:graphicData>
        </a:graphic>
      </p:graphicFrame>
      <p:sp>
        <p:nvSpPr>
          <p:cNvPr id="3" name="Slide Number Placeholder 2"/>
          <p:cNvSpPr>
            <a:spLocks noGrp="1"/>
          </p:cNvSpPr>
          <p:nvPr>
            <p:ph type="sldNum" sz="quarter" idx="12"/>
          </p:nvPr>
        </p:nvSpPr>
        <p:spPr/>
        <p:txBody>
          <a:bodyPr/>
          <a:lstStyle/>
          <a:p>
            <a:pPr>
              <a:defRPr/>
            </a:pPr>
            <a:fld id="{7A9BA69C-E6CD-4467-8EB8-C04CC3CA3AEA}" type="slidenum">
              <a:rPr lang="en-US" smtClean="0"/>
              <a:pPr>
                <a:defRPr/>
              </a:pPr>
              <a:t>5</a:t>
            </a:fld>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1"/>
          <p:cNvPicPr>
            <a:picLocks noChangeAspect="1" noChangeArrowheads="1"/>
          </p:cNvPicPr>
          <p:nvPr/>
        </p:nvPicPr>
        <p:blipFill>
          <a:blip r:embed="rId3" cstate="email"/>
          <a:srcRect/>
          <a:stretch>
            <a:fillRect/>
          </a:stretch>
        </p:blipFill>
        <p:spPr bwMode="auto">
          <a:xfrm>
            <a:off x="0" y="0"/>
            <a:ext cx="9643953" cy="68580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365DB620-8A09-47EE-9950-1AFBE8007F42}" type="slidenum">
              <a:rPr lang="en-US" smtClean="0"/>
              <a:pPr>
                <a:defRPr/>
              </a:pPr>
              <a:t>50</a:t>
            </a:fld>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Picture 1">
            <a:hlinkClick r:id="rId3"/>
          </p:cNvPr>
          <p:cNvPicPr>
            <a:picLocks noChangeAspect="1" noChangeArrowheads="1"/>
          </p:cNvPicPr>
          <p:nvPr/>
        </p:nvPicPr>
        <p:blipFill>
          <a:blip r:embed="rId4" cstate="email"/>
          <a:srcRect/>
          <a:stretch>
            <a:fillRect/>
          </a:stretch>
        </p:blipFill>
        <p:spPr bwMode="auto">
          <a:xfrm>
            <a:off x="-360363" y="228600"/>
            <a:ext cx="9656763" cy="6427787"/>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365DB620-8A09-47EE-9950-1AFBE8007F42}" type="slidenum">
              <a:rPr lang="en-US" smtClean="0"/>
              <a:pPr>
                <a:defRPr/>
              </a:pPr>
              <a:t>51</a:t>
            </a:fld>
            <a:endParaRPr lang="en-US"/>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1">
            <a:hlinkClick r:id="rId3"/>
          </p:cNvPr>
          <p:cNvPicPr>
            <a:picLocks noChangeAspect="1" noChangeArrowheads="1"/>
          </p:cNvPicPr>
          <p:nvPr/>
        </p:nvPicPr>
        <p:blipFill>
          <a:blip r:embed="rId4" cstate="email"/>
          <a:srcRect/>
          <a:stretch>
            <a:fillRect/>
          </a:stretch>
        </p:blipFill>
        <p:spPr bwMode="auto">
          <a:xfrm>
            <a:off x="-76200" y="57150"/>
            <a:ext cx="9713913" cy="6742113"/>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365DB620-8A09-47EE-9950-1AFBE8007F42}" type="slidenum">
              <a:rPr lang="en-US" smtClean="0"/>
              <a:pPr>
                <a:defRPr/>
              </a:pPr>
              <a:t>52</a:t>
            </a:fld>
            <a:endParaRPr lang="en-US"/>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2050" name="Picture 2"/>
          <p:cNvPicPr>
            <a:picLocks noChangeAspect="1" noChangeArrowheads="1"/>
          </p:cNvPicPr>
          <p:nvPr/>
        </p:nvPicPr>
        <p:blipFill>
          <a:blip r:embed="rId3" cstate="email"/>
          <a:srcRect/>
          <a:stretch>
            <a:fillRect/>
          </a:stretch>
        </p:blipFill>
        <p:spPr bwMode="auto">
          <a:xfrm>
            <a:off x="0" y="381000"/>
            <a:ext cx="9144000" cy="5889408"/>
          </a:xfrm>
          <a:prstGeom prst="rect">
            <a:avLst/>
          </a:prstGeom>
          <a:noFill/>
          <a:ln w="9525">
            <a:noFill/>
            <a:miter lim="800000"/>
            <a:headEnd/>
            <a:tailEnd/>
          </a:ln>
          <a:effectLst/>
        </p:spPr>
      </p:pic>
      <p:sp>
        <p:nvSpPr>
          <p:cNvPr id="5" name="Slide Number Placeholder 4"/>
          <p:cNvSpPr>
            <a:spLocks noGrp="1"/>
          </p:cNvSpPr>
          <p:nvPr>
            <p:ph type="sldNum" sz="quarter" idx="12"/>
          </p:nvPr>
        </p:nvSpPr>
        <p:spPr/>
        <p:txBody>
          <a:bodyPr/>
          <a:lstStyle/>
          <a:p>
            <a:pPr>
              <a:defRPr/>
            </a:pPr>
            <a:fld id="{27DE1F87-8A5F-461F-BD4A-CB396B2F13EB}" type="slidenum">
              <a:rPr lang="en-US" smtClean="0"/>
              <a:pPr>
                <a:defRPr/>
              </a:pPr>
              <a:t>53</a:t>
            </a:fld>
            <a:endParaRPr 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0" y="0"/>
            <a:ext cx="9144000" cy="6858000"/>
          </a:xfrm>
          <a:prstGeom prst="rect">
            <a:avLst/>
          </a:prstGeom>
          <a:noFill/>
          <a:ln w="9525">
            <a:noFill/>
            <a:miter lim="800000"/>
            <a:headEnd/>
            <a:tailEnd/>
          </a:ln>
          <a:effectLst/>
        </p:spPr>
        <p:txBody>
          <a:bodyPr/>
          <a:lstStyle/>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r>
              <a:rPr lang="en-US" sz="6600" kern="0" dirty="0" smtClean="0">
                <a:solidFill>
                  <a:srgbClr val="FFFF00"/>
                </a:solidFill>
                <a:latin typeface="Impact" pitchFamily="34" charset="0"/>
                <a:cs typeface="+mn-cs"/>
              </a:rPr>
              <a:t>open</a:t>
            </a:r>
            <a:endParaRPr lang="en-US" sz="6600" kern="0" dirty="0">
              <a:solidFill>
                <a:srgbClr val="FFFF00"/>
              </a:solidFill>
              <a:latin typeface="Impact" pitchFamily="34" charset="0"/>
              <a:cs typeface="+mn-cs"/>
            </a:endParaRPr>
          </a:p>
        </p:txBody>
      </p:sp>
      <p:sp>
        <p:nvSpPr>
          <p:cNvPr id="3" name="Slide Number Placeholder 2"/>
          <p:cNvSpPr>
            <a:spLocks noGrp="1"/>
          </p:cNvSpPr>
          <p:nvPr>
            <p:ph type="sldNum" sz="quarter" idx="12"/>
          </p:nvPr>
        </p:nvSpPr>
        <p:spPr/>
        <p:txBody>
          <a:bodyPr/>
          <a:lstStyle/>
          <a:p>
            <a:pPr>
              <a:defRPr/>
            </a:pPr>
            <a:fld id="{4019E867-365A-48FB-99BD-4FFF3E416CB7}" type="slidenum">
              <a:rPr lang="en-US" smtClean="0"/>
              <a:pPr>
                <a:defRPr/>
              </a:pPr>
              <a:t>54</a:t>
            </a:fld>
            <a:endParaRPr 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0" y="0"/>
            <a:ext cx="9144000" cy="6858000"/>
          </a:xfrm>
          <a:prstGeom prst="rect">
            <a:avLst/>
          </a:prstGeom>
          <a:noFill/>
          <a:ln w="9525">
            <a:noFill/>
            <a:miter lim="800000"/>
            <a:headEnd/>
            <a:tailEnd/>
          </a:ln>
          <a:effectLst/>
        </p:spPr>
        <p:txBody>
          <a:bodyPr/>
          <a:lstStyle/>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r>
              <a:rPr lang="en-US" sz="6600" kern="0" dirty="0" smtClean="0">
                <a:solidFill>
                  <a:srgbClr val="FFFF00"/>
                </a:solidFill>
                <a:latin typeface="Impact" pitchFamily="34" charset="0"/>
                <a:cs typeface="+mn-cs"/>
              </a:rPr>
              <a:t>more </a:t>
            </a:r>
            <a:br>
              <a:rPr lang="en-US" sz="6600" kern="0" dirty="0" smtClean="0">
                <a:solidFill>
                  <a:srgbClr val="FFFF00"/>
                </a:solidFill>
                <a:latin typeface="Impact" pitchFamily="34" charset="0"/>
                <a:cs typeface="+mn-cs"/>
              </a:rPr>
            </a:br>
            <a:r>
              <a:rPr lang="en-US" sz="6600" kern="0" dirty="0" smtClean="0">
                <a:solidFill>
                  <a:srgbClr val="FFFF00"/>
                </a:solidFill>
                <a:latin typeface="Impact" pitchFamily="34" charset="0"/>
                <a:cs typeface="+mn-cs"/>
              </a:rPr>
              <a:t>accessible</a:t>
            </a:r>
            <a:endParaRPr lang="en-US" sz="6600" kern="0" dirty="0">
              <a:solidFill>
                <a:srgbClr val="FFFF00"/>
              </a:solidFill>
              <a:latin typeface="Impact" pitchFamily="34" charset="0"/>
              <a:cs typeface="+mn-cs"/>
            </a:endParaRPr>
          </a:p>
        </p:txBody>
      </p:sp>
      <p:sp>
        <p:nvSpPr>
          <p:cNvPr id="3" name="Slide Number Placeholder 2"/>
          <p:cNvSpPr>
            <a:spLocks noGrp="1"/>
          </p:cNvSpPr>
          <p:nvPr>
            <p:ph type="sldNum" sz="quarter" idx="12"/>
          </p:nvPr>
        </p:nvSpPr>
        <p:spPr/>
        <p:txBody>
          <a:bodyPr/>
          <a:lstStyle/>
          <a:p>
            <a:pPr>
              <a:defRPr/>
            </a:pPr>
            <a:fld id="{4019E867-365A-48FB-99BD-4FFF3E416CB7}" type="slidenum">
              <a:rPr lang="en-US" smtClean="0"/>
              <a:pPr>
                <a:defRPr/>
              </a:pPr>
              <a:t>55</a:t>
            </a:fld>
            <a:endParaRPr 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0" y="0"/>
            <a:ext cx="9144000" cy="6858000"/>
          </a:xfrm>
          <a:prstGeom prst="rect">
            <a:avLst/>
          </a:prstGeom>
          <a:noFill/>
          <a:ln w="9525">
            <a:noFill/>
            <a:miter lim="800000"/>
            <a:headEnd/>
            <a:tailEnd/>
          </a:ln>
          <a:effectLst/>
        </p:spPr>
        <p:txBody>
          <a:bodyPr/>
          <a:lstStyle/>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r>
              <a:rPr lang="en-US" sz="6600" kern="0" dirty="0" smtClean="0">
                <a:solidFill>
                  <a:srgbClr val="FFFF00"/>
                </a:solidFill>
                <a:latin typeface="Impact" pitchFamily="34" charset="0"/>
                <a:cs typeface="+mn-cs"/>
              </a:rPr>
              <a:t>more </a:t>
            </a:r>
            <a:br>
              <a:rPr lang="en-US" sz="6600" kern="0" dirty="0" smtClean="0">
                <a:solidFill>
                  <a:srgbClr val="FFFF00"/>
                </a:solidFill>
                <a:latin typeface="Impact" pitchFamily="34" charset="0"/>
                <a:cs typeface="+mn-cs"/>
              </a:rPr>
            </a:br>
            <a:r>
              <a:rPr lang="en-US" sz="6600" kern="0" dirty="0" smtClean="0">
                <a:solidFill>
                  <a:srgbClr val="FFFF00"/>
                </a:solidFill>
                <a:latin typeface="Impact" pitchFamily="34" charset="0"/>
                <a:cs typeface="+mn-cs"/>
              </a:rPr>
              <a:t>comprehensive</a:t>
            </a:r>
            <a:endParaRPr lang="en-US" sz="6600" kern="0" dirty="0">
              <a:solidFill>
                <a:srgbClr val="FFFF00"/>
              </a:solidFill>
              <a:latin typeface="Impact" pitchFamily="34" charset="0"/>
              <a:cs typeface="+mn-cs"/>
            </a:endParaRPr>
          </a:p>
        </p:txBody>
      </p:sp>
      <p:sp>
        <p:nvSpPr>
          <p:cNvPr id="3" name="Slide Number Placeholder 2"/>
          <p:cNvSpPr>
            <a:spLocks noGrp="1"/>
          </p:cNvSpPr>
          <p:nvPr>
            <p:ph type="sldNum" sz="quarter" idx="12"/>
          </p:nvPr>
        </p:nvSpPr>
        <p:spPr/>
        <p:txBody>
          <a:bodyPr/>
          <a:lstStyle/>
          <a:p>
            <a:pPr>
              <a:defRPr/>
            </a:pPr>
            <a:fld id="{4019E867-365A-48FB-99BD-4FFF3E416CB7}" type="slidenum">
              <a:rPr lang="en-US" smtClean="0"/>
              <a:pPr>
                <a:defRPr/>
              </a:pPr>
              <a:t>56</a:t>
            </a:fld>
            <a:endParaRPr 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0" y="0"/>
            <a:ext cx="9144000" cy="6858000"/>
          </a:xfrm>
          <a:prstGeom prst="rect">
            <a:avLst/>
          </a:prstGeom>
          <a:noFill/>
          <a:ln w="9525">
            <a:noFill/>
            <a:miter lim="800000"/>
            <a:headEnd/>
            <a:tailEnd/>
          </a:ln>
          <a:effectLst/>
        </p:spPr>
        <p:txBody>
          <a:bodyPr/>
          <a:lstStyle/>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r>
              <a:rPr lang="en-US" sz="6600" kern="0" dirty="0" smtClean="0">
                <a:solidFill>
                  <a:srgbClr val="FFFF00"/>
                </a:solidFill>
                <a:latin typeface="Impact" pitchFamily="34" charset="0"/>
                <a:cs typeface="+mn-cs"/>
              </a:rPr>
              <a:t>less dependent</a:t>
            </a:r>
            <a:br>
              <a:rPr lang="en-US" sz="6600" kern="0" dirty="0" smtClean="0">
                <a:solidFill>
                  <a:srgbClr val="FFFF00"/>
                </a:solidFill>
                <a:latin typeface="Impact" pitchFamily="34" charset="0"/>
                <a:cs typeface="+mn-cs"/>
              </a:rPr>
            </a:br>
            <a:r>
              <a:rPr lang="en-US" sz="6600" kern="0" dirty="0" smtClean="0">
                <a:solidFill>
                  <a:srgbClr val="FFFF00"/>
                </a:solidFill>
                <a:latin typeface="Impact" pitchFamily="34" charset="0"/>
                <a:cs typeface="+mn-cs"/>
              </a:rPr>
              <a:t>on physical media</a:t>
            </a:r>
            <a:endParaRPr lang="en-US" sz="6600" kern="0" dirty="0">
              <a:solidFill>
                <a:srgbClr val="FFFF00"/>
              </a:solidFill>
              <a:latin typeface="Impact" pitchFamily="34" charset="0"/>
              <a:cs typeface="+mn-cs"/>
            </a:endParaRPr>
          </a:p>
        </p:txBody>
      </p:sp>
      <p:sp>
        <p:nvSpPr>
          <p:cNvPr id="3" name="Slide Number Placeholder 2"/>
          <p:cNvSpPr>
            <a:spLocks noGrp="1"/>
          </p:cNvSpPr>
          <p:nvPr>
            <p:ph type="sldNum" sz="quarter" idx="12"/>
          </p:nvPr>
        </p:nvSpPr>
        <p:spPr/>
        <p:txBody>
          <a:bodyPr/>
          <a:lstStyle/>
          <a:p>
            <a:pPr>
              <a:defRPr/>
            </a:pPr>
            <a:fld id="{4019E867-365A-48FB-99BD-4FFF3E416CB7}" type="slidenum">
              <a:rPr lang="en-US" smtClean="0"/>
              <a:pPr>
                <a:defRPr/>
              </a:pPr>
              <a:t>57</a:t>
            </a:fld>
            <a:endParaRPr 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0" y="0"/>
            <a:ext cx="9144000" cy="6858000"/>
          </a:xfrm>
          <a:prstGeom prst="rect">
            <a:avLst/>
          </a:prstGeom>
          <a:noFill/>
          <a:ln w="9525">
            <a:noFill/>
            <a:miter lim="800000"/>
            <a:headEnd/>
            <a:tailEnd/>
          </a:ln>
          <a:effectLst/>
        </p:spPr>
        <p:txBody>
          <a:bodyPr/>
          <a:lstStyle/>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r>
              <a:rPr lang="en-US" sz="6600" kern="0" dirty="0" smtClean="0">
                <a:solidFill>
                  <a:srgbClr val="FFFF00"/>
                </a:solidFill>
                <a:latin typeface="Impact" pitchFamily="34" charset="0"/>
                <a:cs typeface="+mn-cs"/>
              </a:rPr>
              <a:t>less dependent</a:t>
            </a:r>
            <a:br>
              <a:rPr lang="en-US" sz="6600" kern="0" dirty="0" smtClean="0">
                <a:solidFill>
                  <a:srgbClr val="FFFF00"/>
                </a:solidFill>
                <a:latin typeface="Impact" pitchFamily="34" charset="0"/>
                <a:cs typeface="+mn-cs"/>
              </a:rPr>
            </a:br>
            <a:r>
              <a:rPr lang="en-US" sz="6600" kern="0" dirty="0" smtClean="0">
                <a:solidFill>
                  <a:srgbClr val="FFFF00"/>
                </a:solidFill>
                <a:latin typeface="Impact" pitchFamily="34" charset="0"/>
                <a:cs typeface="+mn-cs"/>
              </a:rPr>
              <a:t>on geography</a:t>
            </a:r>
            <a:endParaRPr lang="en-US" sz="6600" kern="0" dirty="0">
              <a:solidFill>
                <a:srgbClr val="FFFF00"/>
              </a:solidFill>
              <a:latin typeface="Impact" pitchFamily="34" charset="0"/>
              <a:cs typeface="+mn-cs"/>
            </a:endParaRPr>
          </a:p>
        </p:txBody>
      </p:sp>
      <p:sp>
        <p:nvSpPr>
          <p:cNvPr id="3" name="Slide Number Placeholder 2"/>
          <p:cNvSpPr>
            <a:spLocks noGrp="1"/>
          </p:cNvSpPr>
          <p:nvPr>
            <p:ph type="sldNum" sz="quarter" idx="12"/>
          </p:nvPr>
        </p:nvSpPr>
        <p:spPr/>
        <p:txBody>
          <a:bodyPr/>
          <a:lstStyle/>
          <a:p>
            <a:pPr>
              <a:defRPr/>
            </a:pPr>
            <a:fld id="{4019E867-365A-48FB-99BD-4FFF3E416CB7}" type="slidenum">
              <a:rPr lang="en-US" smtClean="0"/>
              <a:pPr>
                <a:defRPr/>
              </a:pPr>
              <a:t>58</a:t>
            </a:fld>
            <a:endParaRPr 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0" y="0"/>
            <a:ext cx="9144000" cy="6858000"/>
          </a:xfrm>
          <a:prstGeom prst="rect">
            <a:avLst/>
          </a:prstGeom>
          <a:noFill/>
          <a:ln w="9525">
            <a:noFill/>
            <a:miter lim="800000"/>
            <a:headEnd/>
            <a:tailEnd/>
          </a:ln>
          <a:effectLst/>
        </p:spPr>
        <p:txBody>
          <a:bodyPr/>
          <a:lstStyle/>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r>
              <a:rPr lang="en-US" sz="6600" kern="0" dirty="0" smtClean="0">
                <a:solidFill>
                  <a:srgbClr val="FFFF00"/>
                </a:solidFill>
                <a:latin typeface="Impact" pitchFamily="34" charset="0"/>
                <a:cs typeface="+mn-cs"/>
              </a:rPr>
              <a:t>mobile</a:t>
            </a:r>
            <a:endParaRPr lang="en-US" sz="6600" kern="0" dirty="0">
              <a:solidFill>
                <a:srgbClr val="FFFF00"/>
              </a:solidFill>
              <a:latin typeface="Impact" pitchFamily="34" charset="0"/>
              <a:cs typeface="+mn-cs"/>
            </a:endParaRPr>
          </a:p>
        </p:txBody>
      </p:sp>
      <p:sp>
        <p:nvSpPr>
          <p:cNvPr id="3" name="Slide Number Placeholder 2"/>
          <p:cNvSpPr>
            <a:spLocks noGrp="1"/>
          </p:cNvSpPr>
          <p:nvPr>
            <p:ph type="sldNum" sz="quarter" idx="12"/>
          </p:nvPr>
        </p:nvSpPr>
        <p:spPr/>
        <p:txBody>
          <a:bodyPr/>
          <a:lstStyle/>
          <a:p>
            <a:pPr>
              <a:defRPr/>
            </a:pPr>
            <a:fld id="{4019E867-365A-48FB-99BD-4FFF3E416CB7}" type="slidenum">
              <a:rPr lang="en-US" smtClean="0"/>
              <a:pPr>
                <a:defRPr/>
              </a:pPr>
              <a:t>59</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http://web.mit.edu/6.933/www/Fall2000/teradyne/susdir2.JPG"/>
          <p:cNvPicPr>
            <a:picLocks noChangeAspect="1" noChangeArrowheads="1"/>
          </p:cNvPicPr>
          <p:nvPr/>
        </p:nvPicPr>
        <p:blipFill>
          <a:blip r:embed="rId3" cstate="email"/>
          <a:srcRect/>
          <a:stretch>
            <a:fillRect/>
          </a:stretch>
        </p:blipFill>
        <p:spPr bwMode="auto">
          <a:xfrm>
            <a:off x="609600" y="381000"/>
            <a:ext cx="7898472" cy="5943600"/>
          </a:xfrm>
          <a:prstGeom prst="rect">
            <a:avLst/>
          </a:prstGeom>
          <a:noFill/>
        </p:spPr>
      </p:pic>
      <p:sp>
        <p:nvSpPr>
          <p:cNvPr id="3" name="Slide Number Placeholder 2"/>
          <p:cNvSpPr>
            <a:spLocks noGrp="1"/>
          </p:cNvSpPr>
          <p:nvPr>
            <p:ph type="sldNum" sz="quarter" idx="12"/>
          </p:nvPr>
        </p:nvSpPr>
        <p:spPr/>
        <p:txBody>
          <a:bodyPr/>
          <a:lstStyle/>
          <a:p>
            <a:pPr>
              <a:defRPr/>
            </a:pPr>
            <a:fld id="{27DE1F87-8A5F-461F-BD4A-CB396B2F13EB}" type="slidenum">
              <a:rPr lang="en-US" smtClean="0"/>
              <a:pPr>
                <a:defRPr/>
              </a:pPr>
              <a:t>6</a:t>
            </a:fld>
            <a:endParaRPr 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0" y="0"/>
            <a:ext cx="9144000" cy="6858000"/>
          </a:xfrm>
          <a:prstGeom prst="rect">
            <a:avLst/>
          </a:prstGeom>
          <a:noFill/>
          <a:ln w="9525">
            <a:noFill/>
            <a:miter lim="800000"/>
            <a:headEnd/>
            <a:tailEnd/>
          </a:ln>
          <a:effectLst/>
        </p:spPr>
        <p:txBody>
          <a:bodyPr/>
          <a:lstStyle/>
          <a:p>
            <a:pPr marL="342900" indent="-342900" algn="ctr">
              <a:spcBef>
                <a:spcPct val="20000"/>
              </a:spcBef>
              <a:buClr>
                <a:schemeClr val="hlink"/>
              </a:buClr>
              <a:buSzPct val="60000"/>
              <a:buFont typeface="Wingdings" pitchFamily="2" charset="2"/>
              <a:buNone/>
              <a:defRPr/>
            </a:pPr>
            <a:endParaRPr lang="en-US" sz="3600" kern="0" dirty="0" smtClean="0">
              <a:solidFill>
                <a:schemeClr val="bg1"/>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bg1"/>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bg1"/>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rgbClr val="FFFF00"/>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r>
              <a:rPr lang="en-US" sz="6600" kern="0" dirty="0" smtClean="0">
                <a:solidFill>
                  <a:srgbClr val="FFFF00"/>
                </a:solidFill>
                <a:latin typeface="Impact" pitchFamily="34" charset="0"/>
                <a:cs typeface="+mn-cs"/>
              </a:rPr>
              <a:t>more immediate /</a:t>
            </a:r>
          </a:p>
          <a:p>
            <a:pPr algn="ctr">
              <a:spcBef>
                <a:spcPct val="20000"/>
              </a:spcBef>
              <a:buClr>
                <a:schemeClr val="hlink"/>
              </a:buClr>
              <a:buSzPct val="60000"/>
              <a:buFont typeface="Wingdings" pitchFamily="2" charset="2"/>
              <a:buNone/>
              <a:defRPr/>
            </a:pPr>
            <a:r>
              <a:rPr lang="en-US" sz="6600" kern="0" dirty="0" smtClean="0">
                <a:solidFill>
                  <a:srgbClr val="FFFF00"/>
                </a:solidFill>
                <a:latin typeface="Impact" pitchFamily="34" charset="0"/>
                <a:cs typeface="+mn-cs"/>
              </a:rPr>
              <a:t>real time</a:t>
            </a:r>
            <a:endParaRPr lang="en-US" sz="6600" kern="0" dirty="0">
              <a:solidFill>
                <a:srgbClr val="FFFF00"/>
              </a:solidFill>
              <a:latin typeface="Impact" pitchFamily="34" charset="0"/>
              <a:cs typeface="+mn-cs"/>
            </a:endParaRPr>
          </a:p>
        </p:txBody>
      </p:sp>
      <p:sp>
        <p:nvSpPr>
          <p:cNvPr id="3" name="Slide Number Placeholder 2"/>
          <p:cNvSpPr>
            <a:spLocks noGrp="1"/>
          </p:cNvSpPr>
          <p:nvPr>
            <p:ph type="sldNum" sz="quarter" idx="12"/>
          </p:nvPr>
        </p:nvSpPr>
        <p:spPr/>
        <p:txBody>
          <a:bodyPr/>
          <a:lstStyle/>
          <a:p>
            <a:pPr>
              <a:defRPr/>
            </a:pPr>
            <a:fld id="{4019E867-365A-48FB-99BD-4FFF3E416CB7}" type="slidenum">
              <a:rPr lang="en-US" smtClean="0"/>
              <a:pPr>
                <a:defRPr/>
              </a:pPr>
              <a:t>60</a:t>
            </a:fld>
            <a:endParaRPr 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0" y="0"/>
            <a:ext cx="9144000" cy="6858000"/>
          </a:xfrm>
          <a:prstGeom prst="rect">
            <a:avLst/>
          </a:prstGeom>
          <a:noFill/>
          <a:ln w="9525">
            <a:noFill/>
            <a:miter lim="800000"/>
            <a:headEnd/>
            <a:tailEnd/>
          </a:ln>
          <a:effectLst/>
        </p:spPr>
        <p:txBody>
          <a:bodyPr/>
          <a:lstStyle/>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r>
              <a:rPr lang="en-US" sz="6600" kern="0" dirty="0" smtClean="0">
                <a:solidFill>
                  <a:srgbClr val="FFFF00"/>
                </a:solidFill>
                <a:latin typeface="Impact" pitchFamily="34" charset="0"/>
                <a:cs typeface="+mn-cs"/>
              </a:rPr>
              <a:t>more </a:t>
            </a:r>
            <a:br>
              <a:rPr lang="en-US" sz="6600" kern="0" dirty="0" smtClean="0">
                <a:solidFill>
                  <a:srgbClr val="FFFF00"/>
                </a:solidFill>
                <a:latin typeface="Impact" pitchFamily="34" charset="0"/>
                <a:cs typeface="+mn-cs"/>
              </a:rPr>
            </a:br>
            <a:r>
              <a:rPr lang="en-US" sz="6600" kern="0" dirty="0" smtClean="0">
                <a:solidFill>
                  <a:srgbClr val="FFFF00"/>
                </a:solidFill>
                <a:latin typeface="Impact" pitchFamily="34" charset="0"/>
                <a:cs typeface="+mn-cs"/>
              </a:rPr>
              <a:t>convenient</a:t>
            </a:r>
            <a:endParaRPr lang="en-US" sz="6600" kern="0" dirty="0">
              <a:solidFill>
                <a:srgbClr val="FFFF00"/>
              </a:solidFill>
              <a:latin typeface="Impact" pitchFamily="34" charset="0"/>
              <a:cs typeface="+mn-cs"/>
            </a:endParaRPr>
          </a:p>
        </p:txBody>
      </p:sp>
      <p:sp>
        <p:nvSpPr>
          <p:cNvPr id="3" name="Slide Number Placeholder 2"/>
          <p:cNvSpPr>
            <a:spLocks noGrp="1"/>
          </p:cNvSpPr>
          <p:nvPr>
            <p:ph type="sldNum" sz="quarter" idx="12"/>
          </p:nvPr>
        </p:nvSpPr>
        <p:spPr/>
        <p:txBody>
          <a:bodyPr/>
          <a:lstStyle/>
          <a:p>
            <a:pPr>
              <a:defRPr/>
            </a:pPr>
            <a:fld id="{4019E867-365A-48FB-99BD-4FFF3E416CB7}" type="slidenum">
              <a:rPr lang="en-US" smtClean="0"/>
              <a:pPr>
                <a:defRPr/>
              </a:pPr>
              <a:t>61</a:t>
            </a:fld>
            <a:endParaRPr 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0" y="-76200"/>
            <a:ext cx="9144000" cy="6858000"/>
          </a:xfrm>
          <a:prstGeom prst="rect">
            <a:avLst/>
          </a:prstGeom>
          <a:noFill/>
          <a:ln w="9525">
            <a:noFill/>
            <a:miter lim="800000"/>
            <a:headEnd/>
            <a:tailEnd/>
          </a:ln>
          <a:effectLst/>
        </p:spPr>
        <p:txBody>
          <a:bodyPr/>
          <a:lstStyle/>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r>
              <a:rPr lang="en-US" sz="6600" kern="0" dirty="0" smtClean="0">
                <a:solidFill>
                  <a:srgbClr val="FFFF00"/>
                </a:solidFill>
                <a:latin typeface="Impact" pitchFamily="34" charset="0"/>
                <a:cs typeface="+mn-cs"/>
              </a:rPr>
              <a:t>what you can do with what you know</a:t>
            </a:r>
          </a:p>
          <a:p>
            <a:pPr marL="342900" indent="-342900" algn="ctr">
              <a:spcBef>
                <a:spcPct val="20000"/>
              </a:spcBef>
              <a:buClr>
                <a:schemeClr val="hlink"/>
              </a:buClr>
              <a:buSzPct val="60000"/>
              <a:buFont typeface="Wingdings" pitchFamily="2" charset="2"/>
              <a:buNone/>
              <a:defRPr/>
            </a:pPr>
            <a:r>
              <a:rPr lang="en-US" sz="6600" kern="0" dirty="0" smtClean="0">
                <a:solidFill>
                  <a:srgbClr val="FF0000"/>
                </a:solidFill>
                <a:latin typeface="Impact" pitchFamily="34" charset="0"/>
              </a:rPr>
              <a:t>v.</a:t>
            </a:r>
          </a:p>
          <a:p>
            <a:pPr marL="342900" indent="-342900" algn="ctr">
              <a:spcBef>
                <a:spcPct val="20000"/>
              </a:spcBef>
              <a:buClr>
                <a:schemeClr val="hlink"/>
              </a:buClr>
              <a:buSzPct val="60000"/>
              <a:buFont typeface="Wingdings" pitchFamily="2" charset="2"/>
              <a:buNone/>
              <a:defRPr/>
            </a:pPr>
            <a:r>
              <a:rPr lang="en-US" sz="6600" kern="0" dirty="0" smtClean="0">
                <a:solidFill>
                  <a:srgbClr val="FFFF00"/>
                </a:solidFill>
                <a:latin typeface="Impact" pitchFamily="34" charset="0"/>
                <a:cs typeface="+mn-cs"/>
              </a:rPr>
              <a:t>what you know</a:t>
            </a:r>
            <a:endParaRPr lang="en-US" sz="6600" kern="0" dirty="0">
              <a:solidFill>
                <a:srgbClr val="FFFF00"/>
              </a:solidFill>
              <a:latin typeface="Impact" pitchFamily="34" charset="0"/>
              <a:cs typeface="+mn-cs"/>
            </a:endParaRPr>
          </a:p>
        </p:txBody>
      </p:sp>
      <p:sp>
        <p:nvSpPr>
          <p:cNvPr id="3" name="Slide Number Placeholder 2"/>
          <p:cNvSpPr>
            <a:spLocks noGrp="1"/>
          </p:cNvSpPr>
          <p:nvPr>
            <p:ph type="sldNum" sz="quarter" idx="12"/>
          </p:nvPr>
        </p:nvSpPr>
        <p:spPr/>
        <p:txBody>
          <a:bodyPr/>
          <a:lstStyle/>
          <a:p>
            <a:pPr>
              <a:defRPr/>
            </a:pPr>
            <a:fld id="{4019E867-365A-48FB-99BD-4FFF3E416CB7}" type="slidenum">
              <a:rPr lang="en-US" smtClean="0"/>
              <a:pPr>
                <a:defRPr/>
              </a:pPr>
              <a:t>62</a:t>
            </a:fld>
            <a:endParaRPr 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0" y="0"/>
            <a:ext cx="9144000" cy="6858000"/>
          </a:xfrm>
          <a:prstGeom prst="rect">
            <a:avLst/>
          </a:prstGeom>
          <a:noFill/>
          <a:ln w="9525">
            <a:noFill/>
            <a:miter lim="800000"/>
            <a:headEnd/>
            <a:tailEnd/>
          </a:ln>
          <a:effectLst/>
        </p:spPr>
        <p:txBody>
          <a:bodyPr/>
          <a:lstStyle/>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r>
              <a:rPr lang="en-US" sz="6600" kern="0" dirty="0" smtClean="0">
                <a:solidFill>
                  <a:srgbClr val="FFFF00"/>
                </a:solidFill>
                <a:latin typeface="Impact" pitchFamily="34" charset="0"/>
                <a:cs typeface="+mn-cs"/>
              </a:rPr>
              <a:t>individualized</a:t>
            </a:r>
            <a:endParaRPr lang="en-US" sz="6600" kern="0" dirty="0">
              <a:solidFill>
                <a:srgbClr val="FFFF00"/>
              </a:solidFill>
              <a:latin typeface="Impact" pitchFamily="34" charset="0"/>
              <a:cs typeface="+mn-cs"/>
            </a:endParaRPr>
          </a:p>
        </p:txBody>
      </p:sp>
      <p:sp>
        <p:nvSpPr>
          <p:cNvPr id="3" name="Slide Number Placeholder 2"/>
          <p:cNvSpPr>
            <a:spLocks noGrp="1"/>
          </p:cNvSpPr>
          <p:nvPr>
            <p:ph type="sldNum" sz="quarter" idx="12"/>
          </p:nvPr>
        </p:nvSpPr>
        <p:spPr/>
        <p:txBody>
          <a:bodyPr/>
          <a:lstStyle/>
          <a:p>
            <a:pPr>
              <a:defRPr/>
            </a:pPr>
            <a:fld id="{4019E867-365A-48FB-99BD-4FFF3E416CB7}" type="slidenum">
              <a:rPr lang="en-US" smtClean="0"/>
              <a:pPr>
                <a:defRPr/>
              </a:pPr>
              <a:t>63</a:t>
            </a:fld>
            <a:endParaRPr 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0" y="0"/>
            <a:ext cx="9144000" cy="6858000"/>
          </a:xfrm>
          <a:prstGeom prst="rect">
            <a:avLst/>
          </a:prstGeom>
          <a:noFill/>
          <a:ln w="9525">
            <a:noFill/>
            <a:miter lim="800000"/>
            <a:headEnd/>
            <a:tailEnd/>
          </a:ln>
          <a:effectLst/>
        </p:spPr>
        <p:txBody>
          <a:bodyPr/>
          <a:lstStyle/>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r>
              <a:rPr lang="en-US" sz="6600" kern="0" dirty="0" smtClean="0">
                <a:solidFill>
                  <a:srgbClr val="FFFF00"/>
                </a:solidFill>
                <a:latin typeface="Impact" pitchFamily="34" charset="0"/>
                <a:cs typeface="+mn-cs"/>
              </a:rPr>
              <a:t>flexible</a:t>
            </a:r>
            <a:endParaRPr lang="en-US" sz="6600" kern="0" dirty="0">
              <a:solidFill>
                <a:srgbClr val="FFFF00"/>
              </a:solidFill>
              <a:latin typeface="Impact" pitchFamily="34" charset="0"/>
              <a:cs typeface="+mn-cs"/>
            </a:endParaRPr>
          </a:p>
        </p:txBody>
      </p:sp>
      <p:sp>
        <p:nvSpPr>
          <p:cNvPr id="3" name="Slide Number Placeholder 2"/>
          <p:cNvSpPr>
            <a:spLocks noGrp="1"/>
          </p:cNvSpPr>
          <p:nvPr>
            <p:ph type="sldNum" sz="quarter" idx="12"/>
          </p:nvPr>
        </p:nvSpPr>
        <p:spPr/>
        <p:txBody>
          <a:bodyPr/>
          <a:lstStyle/>
          <a:p>
            <a:pPr>
              <a:defRPr/>
            </a:pPr>
            <a:fld id="{4019E867-365A-48FB-99BD-4FFF3E416CB7}" type="slidenum">
              <a:rPr lang="en-US" smtClean="0"/>
              <a:pPr>
                <a:defRPr/>
              </a:pPr>
              <a:t>64</a:t>
            </a:fld>
            <a:endParaRPr 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0" y="0"/>
            <a:ext cx="9144000" cy="6858000"/>
          </a:xfrm>
          <a:prstGeom prst="rect">
            <a:avLst/>
          </a:prstGeom>
          <a:noFill/>
          <a:ln w="9525">
            <a:noFill/>
            <a:miter lim="800000"/>
            <a:headEnd/>
            <a:tailEnd/>
          </a:ln>
          <a:effectLst/>
        </p:spPr>
        <p:txBody>
          <a:bodyPr/>
          <a:lstStyle/>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r>
              <a:rPr lang="en-US" sz="6600" kern="0" dirty="0" smtClean="0">
                <a:solidFill>
                  <a:srgbClr val="FFFF00"/>
                </a:solidFill>
                <a:latin typeface="Impact" pitchFamily="34" charset="0"/>
                <a:cs typeface="+mn-cs"/>
              </a:rPr>
              <a:t>adaptive</a:t>
            </a:r>
            <a:endParaRPr lang="en-US" sz="6600" kern="0" dirty="0">
              <a:solidFill>
                <a:srgbClr val="FFFF00"/>
              </a:solidFill>
              <a:latin typeface="Impact" pitchFamily="34" charset="0"/>
              <a:cs typeface="+mn-cs"/>
            </a:endParaRPr>
          </a:p>
        </p:txBody>
      </p:sp>
      <p:sp>
        <p:nvSpPr>
          <p:cNvPr id="3" name="Slide Number Placeholder 2"/>
          <p:cNvSpPr>
            <a:spLocks noGrp="1"/>
          </p:cNvSpPr>
          <p:nvPr>
            <p:ph type="sldNum" sz="quarter" idx="12"/>
          </p:nvPr>
        </p:nvSpPr>
        <p:spPr/>
        <p:txBody>
          <a:bodyPr/>
          <a:lstStyle/>
          <a:p>
            <a:pPr>
              <a:defRPr/>
            </a:pPr>
            <a:fld id="{4019E867-365A-48FB-99BD-4FFF3E416CB7}" type="slidenum">
              <a:rPr lang="en-US" smtClean="0"/>
              <a:pPr>
                <a:defRPr/>
              </a:pPr>
              <a:t>65</a:t>
            </a:fld>
            <a:endParaRPr 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0" y="0"/>
            <a:ext cx="9144000" cy="6858000"/>
          </a:xfrm>
          <a:prstGeom prst="rect">
            <a:avLst/>
          </a:prstGeom>
          <a:noFill/>
          <a:ln w="9525">
            <a:noFill/>
            <a:miter lim="800000"/>
            <a:headEnd/>
            <a:tailEnd/>
          </a:ln>
          <a:effectLst/>
        </p:spPr>
        <p:txBody>
          <a:bodyPr/>
          <a:lstStyle/>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endParaRPr lang="en-US" sz="3600" kern="0" dirty="0" smtClean="0">
              <a:solidFill>
                <a:schemeClr val="folHlink"/>
              </a:solidFill>
              <a:latin typeface="Impact" pitchFamily="34" charset="0"/>
              <a:cs typeface="+mn-cs"/>
            </a:endParaRPr>
          </a:p>
          <a:p>
            <a:pPr marL="342900" indent="-342900" algn="ctr">
              <a:spcBef>
                <a:spcPct val="20000"/>
              </a:spcBef>
              <a:buClr>
                <a:schemeClr val="hlink"/>
              </a:buClr>
              <a:buSzPct val="60000"/>
              <a:buFont typeface="Wingdings" pitchFamily="2" charset="2"/>
              <a:buNone/>
              <a:defRPr/>
            </a:pPr>
            <a:r>
              <a:rPr lang="en-US" sz="6600" kern="0" dirty="0" smtClean="0">
                <a:solidFill>
                  <a:srgbClr val="FFFF00"/>
                </a:solidFill>
                <a:latin typeface="Impact" pitchFamily="34" charset="0"/>
                <a:cs typeface="+mn-cs"/>
              </a:rPr>
              <a:t>personalized</a:t>
            </a:r>
            <a:endParaRPr lang="en-US" sz="6600" kern="0" dirty="0">
              <a:solidFill>
                <a:srgbClr val="FFFF00"/>
              </a:solidFill>
              <a:latin typeface="Impact" pitchFamily="34" charset="0"/>
              <a:cs typeface="+mn-cs"/>
            </a:endParaRPr>
          </a:p>
        </p:txBody>
      </p:sp>
      <p:sp>
        <p:nvSpPr>
          <p:cNvPr id="3" name="Slide Number Placeholder 2"/>
          <p:cNvSpPr>
            <a:spLocks noGrp="1"/>
          </p:cNvSpPr>
          <p:nvPr>
            <p:ph type="sldNum" sz="quarter" idx="12"/>
          </p:nvPr>
        </p:nvSpPr>
        <p:spPr/>
        <p:txBody>
          <a:bodyPr/>
          <a:lstStyle/>
          <a:p>
            <a:pPr>
              <a:defRPr/>
            </a:pPr>
            <a:fld id="{4019E867-365A-48FB-99BD-4FFF3E416CB7}" type="slidenum">
              <a:rPr lang="en-US" smtClean="0"/>
              <a:pPr>
                <a:defRPr/>
              </a:pPr>
              <a:t>66</a:t>
            </a:fld>
            <a:endParaRPr 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685800" y="1692275"/>
            <a:ext cx="7772400" cy="2803525"/>
          </a:xfrm>
        </p:spPr>
        <p:txBody>
          <a:bodyPr/>
          <a:lstStyle/>
          <a:p>
            <a:r>
              <a:rPr lang="en-US" sz="18000" b="1" dirty="0" smtClean="0">
                <a:solidFill>
                  <a:srgbClr val="FF0000"/>
                </a:solidFill>
              </a:rPr>
              <a:t>HOW?</a:t>
            </a:r>
            <a:endParaRPr lang="en-US" sz="18000" b="1" dirty="0">
              <a:solidFill>
                <a:srgbClr val="FF0000"/>
              </a:solidFill>
            </a:endParaRPr>
          </a:p>
        </p:txBody>
      </p:sp>
      <p:sp>
        <p:nvSpPr>
          <p:cNvPr id="3" name="Slide Number Placeholder 2"/>
          <p:cNvSpPr>
            <a:spLocks noGrp="1"/>
          </p:cNvSpPr>
          <p:nvPr>
            <p:ph type="sldNum" sz="quarter" idx="12"/>
          </p:nvPr>
        </p:nvSpPr>
        <p:spPr/>
        <p:txBody>
          <a:bodyPr/>
          <a:lstStyle/>
          <a:p>
            <a:pPr>
              <a:defRPr/>
            </a:pPr>
            <a:fld id="{7A9BA69C-E6CD-4467-8EB8-C04CC3CA3AEA}" type="slidenum">
              <a:rPr lang="en-US" smtClean="0"/>
              <a:pPr>
                <a:defRPr/>
              </a:pPr>
              <a:t>67</a:t>
            </a:fld>
            <a:endParaRPr lang="en-US"/>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stretch>
            <a:fillRect/>
          </a:stretch>
        </p:blipFill>
        <p:spPr>
          <a:xfrm>
            <a:off x="2438400" y="304800"/>
            <a:ext cx="5232400" cy="4610100"/>
          </a:xfrm>
          <a:prstGeom prst="rect">
            <a:avLst/>
          </a:prstGeom>
        </p:spPr>
      </p:pic>
      <p:sp>
        <p:nvSpPr>
          <p:cNvPr id="2" name="Title 1"/>
          <p:cNvSpPr>
            <a:spLocks noGrp="1"/>
          </p:cNvSpPr>
          <p:nvPr>
            <p:ph type="title"/>
          </p:nvPr>
        </p:nvSpPr>
        <p:spPr>
          <a:xfrm>
            <a:off x="457200" y="3886200"/>
            <a:ext cx="8229600" cy="1143000"/>
          </a:xfrm>
        </p:spPr>
        <p:txBody>
          <a:bodyPr/>
          <a:lstStyle/>
          <a:p>
            <a:r>
              <a:rPr lang="en-US" dirty="0" smtClean="0"/>
              <a:t>Important</a:t>
            </a:r>
            <a:endParaRPr lang="en-US" dirty="0"/>
          </a:p>
        </p:txBody>
      </p:sp>
      <p:sp>
        <p:nvSpPr>
          <p:cNvPr id="4" name="Slide Number Placeholder 3"/>
          <p:cNvSpPr>
            <a:spLocks noGrp="1"/>
          </p:cNvSpPr>
          <p:nvPr>
            <p:ph type="sldNum" sz="quarter" idx="12"/>
          </p:nvPr>
        </p:nvSpPr>
        <p:spPr/>
        <p:txBody>
          <a:bodyPr/>
          <a:lstStyle/>
          <a:p>
            <a:fld id="{6338BDF3-0728-48F4-93E9-62C2E4888BD8}" type="slidenum">
              <a:rPr lang="en-US" smtClean="0"/>
              <a:pPr/>
              <a:t>68</a:t>
            </a:fld>
            <a:endParaRPr lang="en-US"/>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Screen shot 2010-11-12 at 11.48.44 AM.png"/>
          <p:cNvPicPr>
            <a:picLocks noChangeAspect="1"/>
          </p:cNvPicPr>
          <p:nvPr/>
        </p:nvPicPr>
        <p:blipFill>
          <a:blip r:embed="rId2" cstate="email"/>
          <a:stretch>
            <a:fillRect/>
          </a:stretch>
        </p:blipFill>
        <p:spPr>
          <a:xfrm>
            <a:off x="1932124" y="0"/>
            <a:ext cx="5279752" cy="6858000"/>
          </a:xfrm>
          <a:prstGeom prst="rect">
            <a:avLst/>
          </a:prstGeom>
        </p:spPr>
      </p:pic>
      <p:sp>
        <p:nvSpPr>
          <p:cNvPr id="5" name="Slide Number Placeholder 4"/>
          <p:cNvSpPr>
            <a:spLocks noGrp="1"/>
          </p:cNvSpPr>
          <p:nvPr>
            <p:ph type="sldNum" sz="quarter" idx="12"/>
          </p:nvPr>
        </p:nvSpPr>
        <p:spPr/>
        <p:txBody>
          <a:bodyPr/>
          <a:lstStyle/>
          <a:p>
            <a:fld id="{6338BDF3-0728-48F4-93E9-62C2E4888BD8}" type="slidenum">
              <a:rPr lang="en-US" smtClean="0"/>
              <a:pPr/>
              <a:t>69</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a:xfrm>
            <a:off x="685800" y="990600"/>
            <a:ext cx="7772400" cy="1736725"/>
          </a:xfrm>
        </p:spPr>
        <p:txBody>
          <a:bodyPr/>
          <a:lstStyle/>
          <a:p>
            <a:r>
              <a:rPr lang="en-US" dirty="0" smtClean="0"/>
              <a:t>Innovator’s Dilemma?</a:t>
            </a:r>
            <a:endParaRPr lang="en-US" dirty="0"/>
          </a:p>
        </p:txBody>
      </p:sp>
      <p:sp>
        <p:nvSpPr>
          <p:cNvPr id="5" name="Subtitle 4"/>
          <p:cNvSpPr>
            <a:spLocks noGrp="1"/>
          </p:cNvSpPr>
          <p:nvPr>
            <p:ph type="subTitle" sz="quarter" idx="1"/>
          </p:nvPr>
        </p:nvSpPr>
        <p:spPr/>
        <p:txBody>
          <a:bodyPr/>
          <a:lstStyle/>
          <a:p>
            <a:r>
              <a:rPr lang="en-US" dirty="0" smtClean="0"/>
              <a:t>Stigma of Failure</a:t>
            </a:r>
          </a:p>
          <a:p>
            <a:r>
              <a:rPr lang="en-US" dirty="0" smtClean="0"/>
              <a:t>Implementation Dip</a:t>
            </a:r>
          </a:p>
          <a:p>
            <a:endParaRPr lang="en-US" dirty="0"/>
          </a:p>
        </p:txBody>
      </p:sp>
      <p:sp>
        <p:nvSpPr>
          <p:cNvPr id="6" name="Slide Number Placeholder 5"/>
          <p:cNvSpPr>
            <a:spLocks noGrp="1"/>
          </p:cNvSpPr>
          <p:nvPr>
            <p:ph type="sldNum" sz="quarter" idx="12"/>
          </p:nvPr>
        </p:nvSpPr>
        <p:spPr/>
        <p:txBody>
          <a:bodyPr/>
          <a:lstStyle/>
          <a:p>
            <a:pPr>
              <a:defRPr/>
            </a:pPr>
            <a:fld id="{7A9BA69C-E6CD-4467-8EB8-C04CC3CA3AEA}" type="slidenum">
              <a:rPr lang="en-US" smtClean="0"/>
              <a:pPr>
                <a:defRPr/>
              </a:pPr>
              <a:t>7</a:t>
            </a:fld>
            <a:endParaRPr lang="en-US"/>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3" name="Picture 2" descr="Screen shot 2010-11-12 at 11.46.19 AM.png"/>
          <p:cNvPicPr>
            <a:picLocks noChangeAspect="1"/>
          </p:cNvPicPr>
          <p:nvPr/>
        </p:nvPicPr>
        <p:blipFill>
          <a:blip r:embed="rId2" cstate="email"/>
          <a:stretch>
            <a:fillRect/>
          </a:stretch>
        </p:blipFill>
        <p:spPr>
          <a:xfrm>
            <a:off x="1165087" y="-76200"/>
            <a:ext cx="6813826"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accel="50000" decel="50000" fill="hold" nodeType="clickEffect">
                                  <p:stCondLst>
                                    <p:cond delay="0"/>
                                  </p:stCondLst>
                                  <p:childTnLst>
                                    <p:animScale>
                                      <p:cBhvr>
                                        <p:cTn id="6" dur="2000" fill="hold"/>
                                        <p:tgtEl>
                                          <p:spTgt spid="3"/>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3" name="Picture 42"/>
          <p:cNvPicPr>
            <a:picLocks noChangeAspect="1"/>
          </p:cNvPicPr>
          <p:nvPr/>
        </p:nvPicPr>
        <p:blipFill>
          <a:blip r:embed="rId2" cstate="email"/>
          <a:stretch>
            <a:fillRect/>
          </a:stretch>
        </p:blipFill>
        <p:spPr>
          <a:xfrm>
            <a:off x="7620000" y="1981200"/>
            <a:ext cx="1186962" cy="1016000"/>
          </a:xfrm>
          <a:prstGeom prst="rect">
            <a:avLst/>
          </a:prstGeom>
        </p:spPr>
      </p:pic>
      <p:sp>
        <p:nvSpPr>
          <p:cNvPr id="4" name="Title 3"/>
          <p:cNvSpPr>
            <a:spLocks noGrp="1"/>
          </p:cNvSpPr>
          <p:nvPr>
            <p:ph type="title"/>
          </p:nvPr>
        </p:nvSpPr>
        <p:spPr>
          <a:xfrm>
            <a:off x="5257800" y="-228600"/>
            <a:ext cx="5029200" cy="1143000"/>
          </a:xfrm>
        </p:spPr>
        <p:txBody>
          <a:bodyPr/>
          <a:lstStyle/>
          <a:p>
            <a:r>
              <a:rPr lang="en-US" dirty="0" smtClean="0">
                <a:solidFill>
                  <a:srgbClr val="FF0000"/>
                </a:solidFill>
              </a:rPr>
              <a:t>Summarize</a:t>
            </a:r>
            <a:endParaRPr lang="en-US" dirty="0">
              <a:solidFill>
                <a:srgbClr val="FF0000"/>
              </a:solidFill>
            </a:endParaRPr>
          </a:p>
        </p:txBody>
      </p:sp>
      <p:pic>
        <p:nvPicPr>
          <p:cNvPr id="7" name="Picture 6" descr="calendar_32.png"/>
          <p:cNvPicPr>
            <a:picLocks noChangeAspect="1"/>
          </p:cNvPicPr>
          <p:nvPr/>
        </p:nvPicPr>
        <p:blipFill>
          <a:blip r:embed="rId3" cstate="email"/>
          <a:stretch>
            <a:fillRect/>
          </a:stretch>
        </p:blipFill>
        <p:spPr>
          <a:xfrm>
            <a:off x="304800" y="1066800"/>
            <a:ext cx="533400" cy="533400"/>
          </a:xfrm>
          <a:prstGeom prst="rect">
            <a:avLst/>
          </a:prstGeom>
        </p:spPr>
      </p:pic>
      <p:pic>
        <p:nvPicPr>
          <p:cNvPr id="9" name="Picture 8" descr="book_text_information_32.png"/>
          <p:cNvPicPr>
            <a:picLocks noChangeAspect="1"/>
          </p:cNvPicPr>
          <p:nvPr/>
        </p:nvPicPr>
        <p:blipFill>
          <a:blip r:embed="rId4" cstate="email"/>
          <a:stretch>
            <a:fillRect/>
          </a:stretch>
        </p:blipFill>
        <p:spPr>
          <a:xfrm>
            <a:off x="3733800" y="2209800"/>
            <a:ext cx="584200" cy="584200"/>
          </a:xfrm>
          <a:prstGeom prst="rect">
            <a:avLst/>
          </a:prstGeom>
        </p:spPr>
      </p:pic>
      <p:pic>
        <p:nvPicPr>
          <p:cNvPr id="10" name="Picture 9" descr="buy_32.png"/>
          <p:cNvPicPr>
            <a:picLocks noChangeAspect="1"/>
          </p:cNvPicPr>
          <p:nvPr/>
        </p:nvPicPr>
        <p:blipFill>
          <a:blip r:embed="rId5" cstate="email"/>
          <a:stretch>
            <a:fillRect/>
          </a:stretch>
        </p:blipFill>
        <p:spPr>
          <a:xfrm>
            <a:off x="228600" y="1905000"/>
            <a:ext cx="660400" cy="660400"/>
          </a:xfrm>
          <a:prstGeom prst="rect">
            <a:avLst/>
          </a:prstGeom>
        </p:spPr>
      </p:pic>
      <p:pic>
        <p:nvPicPr>
          <p:cNvPr id="11" name="Picture 10" descr="computer_accept_32.png"/>
          <p:cNvPicPr>
            <a:picLocks noChangeAspect="1"/>
          </p:cNvPicPr>
          <p:nvPr/>
        </p:nvPicPr>
        <p:blipFill>
          <a:blip r:embed="rId6" cstate="email"/>
          <a:stretch>
            <a:fillRect/>
          </a:stretch>
        </p:blipFill>
        <p:spPr>
          <a:xfrm>
            <a:off x="2895600" y="1371600"/>
            <a:ext cx="584200" cy="584200"/>
          </a:xfrm>
          <a:prstGeom prst="rect">
            <a:avLst/>
          </a:prstGeom>
        </p:spPr>
      </p:pic>
      <p:pic>
        <p:nvPicPr>
          <p:cNvPr id="13" name="Picture 12" descr="database_edit_32.png"/>
          <p:cNvPicPr>
            <a:picLocks noChangeAspect="1"/>
          </p:cNvPicPr>
          <p:nvPr/>
        </p:nvPicPr>
        <p:blipFill>
          <a:blip r:embed="rId7" cstate="email"/>
          <a:stretch>
            <a:fillRect/>
          </a:stretch>
        </p:blipFill>
        <p:spPr>
          <a:xfrm>
            <a:off x="5562600" y="4572000"/>
            <a:ext cx="584200" cy="584200"/>
          </a:xfrm>
          <a:prstGeom prst="rect">
            <a:avLst/>
          </a:prstGeom>
        </p:spPr>
      </p:pic>
      <p:pic>
        <p:nvPicPr>
          <p:cNvPr id="14" name="Picture 13" descr="database_edit_32.png"/>
          <p:cNvPicPr>
            <a:picLocks noChangeAspect="1"/>
          </p:cNvPicPr>
          <p:nvPr/>
        </p:nvPicPr>
        <p:blipFill>
          <a:blip r:embed="rId7" cstate="email"/>
          <a:stretch>
            <a:fillRect/>
          </a:stretch>
        </p:blipFill>
        <p:spPr>
          <a:xfrm>
            <a:off x="6019800" y="5029200"/>
            <a:ext cx="584200" cy="584200"/>
          </a:xfrm>
          <a:prstGeom prst="rect">
            <a:avLst/>
          </a:prstGeom>
        </p:spPr>
      </p:pic>
      <p:pic>
        <p:nvPicPr>
          <p:cNvPr id="15" name="Picture 14" descr="database_edit_32.png"/>
          <p:cNvPicPr>
            <a:picLocks noChangeAspect="1"/>
          </p:cNvPicPr>
          <p:nvPr/>
        </p:nvPicPr>
        <p:blipFill>
          <a:blip r:embed="rId7" cstate="email"/>
          <a:stretch>
            <a:fillRect/>
          </a:stretch>
        </p:blipFill>
        <p:spPr>
          <a:xfrm>
            <a:off x="6400800" y="4572000"/>
            <a:ext cx="584200" cy="584200"/>
          </a:xfrm>
          <a:prstGeom prst="rect">
            <a:avLst/>
          </a:prstGeom>
        </p:spPr>
      </p:pic>
      <p:pic>
        <p:nvPicPr>
          <p:cNvPr id="16" name="Picture 15" descr="database_edit_32.png"/>
          <p:cNvPicPr>
            <a:picLocks noChangeAspect="1"/>
          </p:cNvPicPr>
          <p:nvPr/>
        </p:nvPicPr>
        <p:blipFill>
          <a:blip r:embed="rId7" cstate="email"/>
          <a:stretch>
            <a:fillRect/>
          </a:stretch>
        </p:blipFill>
        <p:spPr>
          <a:xfrm>
            <a:off x="6553200" y="5181600"/>
            <a:ext cx="584200" cy="584200"/>
          </a:xfrm>
          <a:prstGeom prst="rect">
            <a:avLst/>
          </a:prstGeom>
        </p:spPr>
      </p:pic>
      <p:pic>
        <p:nvPicPr>
          <p:cNvPr id="17" name="Picture 16" descr="database_edit_32.png"/>
          <p:cNvPicPr>
            <a:picLocks noChangeAspect="1"/>
          </p:cNvPicPr>
          <p:nvPr/>
        </p:nvPicPr>
        <p:blipFill>
          <a:blip r:embed="rId7" cstate="email"/>
          <a:stretch>
            <a:fillRect/>
          </a:stretch>
        </p:blipFill>
        <p:spPr>
          <a:xfrm>
            <a:off x="7086600" y="4648200"/>
            <a:ext cx="584200" cy="584200"/>
          </a:xfrm>
          <a:prstGeom prst="rect">
            <a:avLst/>
          </a:prstGeom>
        </p:spPr>
      </p:pic>
      <p:pic>
        <p:nvPicPr>
          <p:cNvPr id="19" name="Picture 18" descr="database_edit_32.png"/>
          <p:cNvPicPr>
            <a:picLocks noChangeAspect="1"/>
          </p:cNvPicPr>
          <p:nvPr/>
        </p:nvPicPr>
        <p:blipFill>
          <a:blip r:embed="rId7" cstate="email"/>
          <a:stretch>
            <a:fillRect/>
          </a:stretch>
        </p:blipFill>
        <p:spPr>
          <a:xfrm>
            <a:off x="7239000" y="5334000"/>
            <a:ext cx="584200" cy="584200"/>
          </a:xfrm>
          <a:prstGeom prst="rect">
            <a:avLst/>
          </a:prstGeom>
        </p:spPr>
      </p:pic>
      <p:pic>
        <p:nvPicPr>
          <p:cNvPr id="20" name="Picture 19" descr="database_edit_32.png"/>
          <p:cNvPicPr>
            <a:picLocks noChangeAspect="1"/>
          </p:cNvPicPr>
          <p:nvPr/>
        </p:nvPicPr>
        <p:blipFill>
          <a:blip r:embed="rId7" cstate="email"/>
          <a:stretch>
            <a:fillRect/>
          </a:stretch>
        </p:blipFill>
        <p:spPr>
          <a:xfrm>
            <a:off x="5486400" y="5486400"/>
            <a:ext cx="584200" cy="584200"/>
          </a:xfrm>
          <a:prstGeom prst="rect">
            <a:avLst/>
          </a:prstGeom>
        </p:spPr>
      </p:pic>
      <p:pic>
        <p:nvPicPr>
          <p:cNvPr id="21" name="Picture 20" descr="firewall_stop_32.png"/>
          <p:cNvPicPr>
            <a:picLocks noChangeAspect="1"/>
          </p:cNvPicPr>
          <p:nvPr/>
        </p:nvPicPr>
        <p:blipFill>
          <a:blip r:embed="rId8" cstate="email"/>
          <a:stretch>
            <a:fillRect/>
          </a:stretch>
        </p:blipFill>
        <p:spPr>
          <a:xfrm>
            <a:off x="2463800" y="5181600"/>
            <a:ext cx="584200" cy="584200"/>
          </a:xfrm>
          <a:prstGeom prst="rect">
            <a:avLst/>
          </a:prstGeom>
        </p:spPr>
      </p:pic>
      <p:pic>
        <p:nvPicPr>
          <p:cNvPr id="22" name="Picture 21" descr="document_video_run_32.png"/>
          <p:cNvPicPr>
            <a:picLocks noChangeAspect="1"/>
          </p:cNvPicPr>
          <p:nvPr/>
        </p:nvPicPr>
        <p:blipFill>
          <a:blip r:embed="rId9" cstate="email"/>
          <a:stretch>
            <a:fillRect/>
          </a:stretch>
        </p:blipFill>
        <p:spPr>
          <a:xfrm>
            <a:off x="5257800" y="2209800"/>
            <a:ext cx="584200" cy="584200"/>
          </a:xfrm>
          <a:prstGeom prst="rect">
            <a:avLst/>
          </a:prstGeom>
        </p:spPr>
      </p:pic>
      <p:pic>
        <p:nvPicPr>
          <p:cNvPr id="23" name="Picture 22" descr="document_image_run_32.png"/>
          <p:cNvPicPr>
            <a:picLocks noChangeAspect="1"/>
          </p:cNvPicPr>
          <p:nvPr/>
        </p:nvPicPr>
        <p:blipFill>
          <a:blip r:embed="rId10" cstate="email"/>
          <a:stretch>
            <a:fillRect/>
          </a:stretch>
        </p:blipFill>
        <p:spPr>
          <a:xfrm>
            <a:off x="5257800" y="3048000"/>
            <a:ext cx="584200" cy="584200"/>
          </a:xfrm>
          <a:prstGeom prst="rect">
            <a:avLst/>
          </a:prstGeom>
        </p:spPr>
      </p:pic>
      <p:pic>
        <p:nvPicPr>
          <p:cNvPr id="24" name="Picture 23" descr="document_music_run_32.png"/>
          <p:cNvPicPr>
            <a:picLocks noChangeAspect="1"/>
          </p:cNvPicPr>
          <p:nvPr/>
        </p:nvPicPr>
        <p:blipFill>
          <a:blip r:embed="rId11" cstate="email"/>
          <a:stretch>
            <a:fillRect/>
          </a:stretch>
        </p:blipFill>
        <p:spPr>
          <a:xfrm>
            <a:off x="5257800" y="1447800"/>
            <a:ext cx="584200" cy="584200"/>
          </a:xfrm>
          <a:prstGeom prst="rect">
            <a:avLst/>
          </a:prstGeom>
        </p:spPr>
      </p:pic>
      <p:pic>
        <p:nvPicPr>
          <p:cNvPr id="25" name="Picture 24" descr="server_32.png"/>
          <p:cNvPicPr>
            <a:picLocks noChangeAspect="1"/>
          </p:cNvPicPr>
          <p:nvPr/>
        </p:nvPicPr>
        <p:blipFill>
          <a:blip r:embed="rId12" cstate="email"/>
          <a:stretch>
            <a:fillRect/>
          </a:stretch>
        </p:blipFill>
        <p:spPr>
          <a:xfrm>
            <a:off x="3657600" y="4648200"/>
            <a:ext cx="533400" cy="533400"/>
          </a:xfrm>
          <a:prstGeom prst="rect">
            <a:avLst/>
          </a:prstGeom>
        </p:spPr>
      </p:pic>
      <p:pic>
        <p:nvPicPr>
          <p:cNvPr id="26" name="Picture 25" descr="server_32.png"/>
          <p:cNvPicPr>
            <a:picLocks noChangeAspect="1"/>
          </p:cNvPicPr>
          <p:nvPr/>
        </p:nvPicPr>
        <p:blipFill>
          <a:blip r:embed="rId12" cstate="email"/>
          <a:stretch>
            <a:fillRect/>
          </a:stretch>
        </p:blipFill>
        <p:spPr>
          <a:xfrm>
            <a:off x="3962400" y="5181600"/>
            <a:ext cx="533400" cy="533400"/>
          </a:xfrm>
          <a:prstGeom prst="rect">
            <a:avLst/>
          </a:prstGeom>
        </p:spPr>
      </p:pic>
      <p:pic>
        <p:nvPicPr>
          <p:cNvPr id="27" name="Picture 26" descr="server_32.png"/>
          <p:cNvPicPr>
            <a:picLocks noChangeAspect="1"/>
          </p:cNvPicPr>
          <p:nvPr/>
        </p:nvPicPr>
        <p:blipFill>
          <a:blip r:embed="rId12" cstate="email"/>
          <a:stretch>
            <a:fillRect/>
          </a:stretch>
        </p:blipFill>
        <p:spPr>
          <a:xfrm>
            <a:off x="4572000" y="4953000"/>
            <a:ext cx="533400" cy="533400"/>
          </a:xfrm>
          <a:prstGeom prst="rect">
            <a:avLst/>
          </a:prstGeom>
        </p:spPr>
      </p:pic>
      <p:pic>
        <p:nvPicPr>
          <p:cNvPr id="28" name="Picture 27" descr="server_32.png"/>
          <p:cNvPicPr>
            <a:picLocks noChangeAspect="1"/>
          </p:cNvPicPr>
          <p:nvPr/>
        </p:nvPicPr>
        <p:blipFill>
          <a:blip r:embed="rId12" cstate="email"/>
          <a:stretch>
            <a:fillRect/>
          </a:stretch>
        </p:blipFill>
        <p:spPr>
          <a:xfrm>
            <a:off x="4267200" y="4343400"/>
            <a:ext cx="533400" cy="533400"/>
          </a:xfrm>
          <a:prstGeom prst="rect">
            <a:avLst/>
          </a:prstGeom>
        </p:spPr>
      </p:pic>
      <p:pic>
        <p:nvPicPr>
          <p:cNvPr id="29" name="Picture 28" descr="security_closed_32.png"/>
          <p:cNvPicPr>
            <a:picLocks noChangeAspect="1"/>
          </p:cNvPicPr>
          <p:nvPr/>
        </p:nvPicPr>
        <p:blipFill>
          <a:blip r:embed="rId13" cstate="email"/>
          <a:stretch>
            <a:fillRect/>
          </a:stretch>
        </p:blipFill>
        <p:spPr>
          <a:xfrm>
            <a:off x="4038600" y="5791200"/>
            <a:ext cx="660400" cy="660400"/>
          </a:xfrm>
          <a:prstGeom prst="rect">
            <a:avLst/>
          </a:prstGeom>
        </p:spPr>
      </p:pic>
      <p:pic>
        <p:nvPicPr>
          <p:cNvPr id="30" name="Picture 29" descr="security_closed_32.png"/>
          <p:cNvPicPr>
            <a:picLocks noChangeAspect="1"/>
          </p:cNvPicPr>
          <p:nvPr/>
        </p:nvPicPr>
        <p:blipFill>
          <a:blip r:embed="rId13" cstate="email"/>
          <a:stretch>
            <a:fillRect/>
          </a:stretch>
        </p:blipFill>
        <p:spPr>
          <a:xfrm>
            <a:off x="6172200" y="5791200"/>
            <a:ext cx="660400" cy="660400"/>
          </a:xfrm>
          <a:prstGeom prst="rect">
            <a:avLst/>
          </a:prstGeom>
        </p:spPr>
      </p:pic>
      <p:pic>
        <p:nvPicPr>
          <p:cNvPr id="32" name="Picture 31" descr="document_text_edit_32.png"/>
          <p:cNvPicPr>
            <a:picLocks noChangeAspect="1"/>
          </p:cNvPicPr>
          <p:nvPr/>
        </p:nvPicPr>
        <p:blipFill>
          <a:blip r:embed="rId14" cstate="email"/>
          <a:stretch>
            <a:fillRect/>
          </a:stretch>
        </p:blipFill>
        <p:spPr>
          <a:xfrm>
            <a:off x="4419600" y="1778000"/>
            <a:ext cx="584200" cy="584200"/>
          </a:xfrm>
          <a:prstGeom prst="rect">
            <a:avLst/>
          </a:prstGeom>
        </p:spPr>
      </p:pic>
      <p:pic>
        <p:nvPicPr>
          <p:cNvPr id="33" name="Picture 32" descr="folder_sans_security_32.png"/>
          <p:cNvPicPr>
            <a:picLocks noChangeAspect="1"/>
          </p:cNvPicPr>
          <p:nvPr/>
        </p:nvPicPr>
        <p:blipFill>
          <a:blip r:embed="rId15" cstate="email"/>
          <a:stretch>
            <a:fillRect/>
          </a:stretch>
        </p:blipFill>
        <p:spPr>
          <a:xfrm>
            <a:off x="7924800" y="2133600"/>
            <a:ext cx="584200" cy="584200"/>
          </a:xfrm>
          <a:prstGeom prst="rect">
            <a:avLst/>
          </a:prstGeom>
        </p:spPr>
      </p:pic>
      <p:pic>
        <p:nvPicPr>
          <p:cNvPr id="34" name="Picture 33" descr="globe_32.png"/>
          <p:cNvPicPr>
            <a:picLocks noChangeAspect="1"/>
          </p:cNvPicPr>
          <p:nvPr/>
        </p:nvPicPr>
        <p:blipFill>
          <a:blip r:embed="rId16" cstate="email"/>
          <a:stretch>
            <a:fillRect/>
          </a:stretch>
        </p:blipFill>
        <p:spPr>
          <a:xfrm>
            <a:off x="8331200" y="3378200"/>
            <a:ext cx="660400" cy="660400"/>
          </a:xfrm>
          <a:prstGeom prst="rect">
            <a:avLst/>
          </a:prstGeom>
        </p:spPr>
      </p:pic>
      <p:pic>
        <p:nvPicPr>
          <p:cNvPr id="35" name="Picture 34" descr="clock_32.png"/>
          <p:cNvPicPr>
            <a:picLocks noChangeAspect="1"/>
          </p:cNvPicPr>
          <p:nvPr/>
        </p:nvPicPr>
        <p:blipFill>
          <a:blip r:embed="rId17" cstate="email"/>
          <a:stretch>
            <a:fillRect/>
          </a:stretch>
        </p:blipFill>
        <p:spPr>
          <a:xfrm>
            <a:off x="7569200" y="3352800"/>
            <a:ext cx="685800" cy="685800"/>
          </a:xfrm>
          <a:prstGeom prst="rect">
            <a:avLst/>
          </a:prstGeom>
        </p:spPr>
      </p:pic>
      <p:pic>
        <p:nvPicPr>
          <p:cNvPr id="36" name="Picture 35" descr="source_code_32.png"/>
          <p:cNvPicPr>
            <a:picLocks noChangeAspect="1"/>
          </p:cNvPicPr>
          <p:nvPr/>
        </p:nvPicPr>
        <p:blipFill>
          <a:blip r:embed="rId18" cstate="email"/>
          <a:stretch>
            <a:fillRect/>
          </a:stretch>
        </p:blipFill>
        <p:spPr>
          <a:xfrm>
            <a:off x="2895600" y="2209800"/>
            <a:ext cx="609600" cy="609600"/>
          </a:xfrm>
          <a:prstGeom prst="rect">
            <a:avLst/>
          </a:prstGeom>
        </p:spPr>
      </p:pic>
      <p:pic>
        <p:nvPicPr>
          <p:cNvPr id="40" name="Picture 39" descr="mail_accept_32.png"/>
          <p:cNvPicPr>
            <a:picLocks noChangeAspect="1"/>
          </p:cNvPicPr>
          <p:nvPr/>
        </p:nvPicPr>
        <p:blipFill>
          <a:blip r:embed="rId19" cstate="email"/>
          <a:stretch>
            <a:fillRect/>
          </a:stretch>
        </p:blipFill>
        <p:spPr>
          <a:xfrm>
            <a:off x="4419600" y="2463800"/>
            <a:ext cx="584200" cy="584200"/>
          </a:xfrm>
          <a:prstGeom prst="rect">
            <a:avLst/>
          </a:prstGeom>
        </p:spPr>
      </p:pic>
      <p:pic>
        <p:nvPicPr>
          <p:cNvPr id="41" name="Picture 40" descr="internet_32.png"/>
          <p:cNvPicPr>
            <a:picLocks noChangeAspect="1"/>
          </p:cNvPicPr>
          <p:nvPr/>
        </p:nvPicPr>
        <p:blipFill>
          <a:blip r:embed="rId20" cstate="email"/>
          <a:stretch>
            <a:fillRect/>
          </a:stretch>
        </p:blipFill>
        <p:spPr>
          <a:xfrm>
            <a:off x="6019800" y="2209800"/>
            <a:ext cx="584200" cy="584200"/>
          </a:xfrm>
          <a:prstGeom prst="rect">
            <a:avLst/>
          </a:prstGeom>
        </p:spPr>
      </p:pic>
      <p:pic>
        <p:nvPicPr>
          <p:cNvPr id="42" name="Picture 41" descr="network_wireless_32.png"/>
          <p:cNvPicPr>
            <a:picLocks noChangeAspect="1"/>
          </p:cNvPicPr>
          <p:nvPr/>
        </p:nvPicPr>
        <p:blipFill>
          <a:blip r:embed="rId21" cstate="email"/>
          <a:stretch>
            <a:fillRect/>
          </a:stretch>
        </p:blipFill>
        <p:spPr>
          <a:xfrm>
            <a:off x="3759200" y="609600"/>
            <a:ext cx="660400" cy="660400"/>
          </a:xfrm>
          <a:prstGeom prst="rect">
            <a:avLst/>
          </a:prstGeom>
        </p:spPr>
      </p:pic>
      <p:cxnSp>
        <p:nvCxnSpPr>
          <p:cNvPr id="45" name="Elbow Connector 44"/>
          <p:cNvCxnSpPr/>
          <p:nvPr/>
        </p:nvCxnSpPr>
        <p:spPr>
          <a:xfrm>
            <a:off x="2667000" y="3886200"/>
            <a:ext cx="4724400" cy="1588"/>
          </a:xfrm>
          <a:prstGeom prst="bentConnector3">
            <a:avLst>
              <a:gd name="adj1" fmla="val 50000"/>
            </a:avLst>
          </a:prstGeom>
          <a:ln w="44450"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rot="5400000">
            <a:off x="2476500" y="3695700"/>
            <a:ext cx="381000" cy="1588"/>
          </a:xfrm>
          <a:prstGeom prst="line">
            <a:avLst/>
          </a:prstGeom>
          <a:ln w="44450" cap="flat" cmpd="sng" algn="ctr">
            <a:solidFill>
              <a:srgbClr val="00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rot="5400000">
            <a:off x="7200106" y="3694906"/>
            <a:ext cx="381000" cy="1588"/>
          </a:xfrm>
          <a:prstGeom prst="line">
            <a:avLst/>
          </a:prstGeom>
          <a:ln w="44450" cap="flat" cmpd="sng" algn="ctr">
            <a:solidFill>
              <a:srgbClr val="00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rot="5400000">
            <a:off x="6515894" y="4075906"/>
            <a:ext cx="381000" cy="1588"/>
          </a:xfrm>
          <a:prstGeom prst="line">
            <a:avLst/>
          </a:prstGeom>
          <a:ln w="44450" cap="flat" cmpd="sng" algn="ctr">
            <a:solidFill>
              <a:srgbClr val="00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51" name="Picture 50" descr="user_full_32.png"/>
          <p:cNvPicPr>
            <a:picLocks noChangeAspect="1"/>
          </p:cNvPicPr>
          <p:nvPr/>
        </p:nvPicPr>
        <p:blipFill>
          <a:blip r:embed="rId22" cstate="email"/>
          <a:stretch>
            <a:fillRect/>
          </a:stretch>
        </p:blipFill>
        <p:spPr>
          <a:xfrm>
            <a:off x="1447800" y="1371600"/>
            <a:ext cx="609600" cy="609600"/>
          </a:xfrm>
          <a:prstGeom prst="rect">
            <a:avLst/>
          </a:prstGeom>
        </p:spPr>
      </p:pic>
      <p:pic>
        <p:nvPicPr>
          <p:cNvPr id="53" name="Picture 52" descr="user_profile_edit_32.png"/>
          <p:cNvPicPr>
            <a:picLocks noChangeAspect="1"/>
          </p:cNvPicPr>
          <p:nvPr/>
        </p:nvPicPr>
        <p:blipFill>
          <a:blip r:embed="rId23" cstate="email"/>
          <a:stretch>
            <a:fillRect/>
          </a:stretch>
        </p:blipFill>
        <p:spPr>
          <a:xfrm>
            <a:off x="6705600" y="2667000"/>
            <a:ext cx="609600" cy="609600"/>
          </a:xfrm>
          <a:prstGeom prst="rect">
            <a:avLst/>
          </a:prstGeom>
        </p:spPr>
      </p:pic>
      <p:pic>
        <p:nvPicPr>
          <p:cNvPr id="54" name="Picture 53" descr="website_32.png"/>
          <p:cNvPicPr>
            <a:picLocks noChangeAspect="1"/>
          </p:cNvPicPr>
          <p:nvPr/>
        </p:nvPicPr>
        <p:blipFill>
          <a:blip r:embed="rId24" cstate="email"/>
          <a:stretch>
            <a:fillRect/>
          </a:stretch>
        </p:blipFill>
        <p:spPr>
          <a:xfrm>
            <a:off x="6654800" y="1828800"/>
            <a:ext cx="660400" cy="660400"/>
          </a:xfrm>
          <a:prstGeom prst="rect">
            <a:avLst/>
          </a:prstGeom>
        </p:spPr>
      </p:pic>
      <p:pic>
        <p:nvPicPr>
          <p:cNvPr id="55" name="Picture 54" descr="group_full_32.png"/>
          <p:cNvPicPr>
            <a:picLocks noChangeAspect="1"/>
          </p:cNvPicPr>
          <p:nvPr/>
        </p:nvPicPr>
        <p:blipFill>
          <a:blip r:embed="rId25" cstate="email"/>
          <a:stretch>
            <a:fillRect/>
          </a:stretch>
        </p:blipFill>
        <p:spPr>
          <a:xfrm>
            <a:off x="1473200" y="5638800"/>
            <a:ext cx="584200" cy="584200"/>
          </a:xfrm>
          <a:prstGeom prst="rect">
            <a:avLst/>
          </a:prstGeom>
        </p:spPr>
      </p:pic>
      <p:pic>
        <p:nvPicPr>
          <p:cNvPr id="56" name="Picture 55" descr="group_full_32.png"/>
          <p:cNvPicPr>
            <a:picLocks noChangeAspect="1"/>
          </p:cNvPicPr>
          <p:nvPr/>
        </p:nvPicPr>
        <p:blipFill>
          <a:blip r:embed="rId25" cstate="email"/>
          <a:stretch>
            <a:fillRect/>
          </a:stretch>
        </p:blipFill>
        <p:spPr>
          <a:xfrm>
            <a:off x="1473200" y="4495800"/>
            <a:ext cx="584200" cy="584200"/>
          </a:xfrm>
          <a:prstGeom prst="rect">
            <a:avLst/>
          </a:prstGeom>
        </p:spPr>
      </p:pic>
      <p:pic>
        <p:nvPicPr>
          <p:cNvPr id="57" name="Picture 56" descr="user_full_32.png"/>
          <p:cNvPicPr>
            <a:picLocks noChangeAspect="1"/>
          </p:cNvPicPr>
          <p:nvPr/>
        </p:nvPicPr>
        <p:blipFill>
          <a:blip r:embed="rId22" cstate="email"/>
          <a:stretch>
            <a:fillRect/>
          </a:stretch>
        </p:blipFill>
        <p:spPr>
          <a:xfrm>
            <a:off x="990600" y="0"/>
            <a:ext cx="609600" cy="609600"/>
          </a:xfrm>
          <a:prstGeom prst="rect">
            <a:avLst/>
          </a:prstGeom>
        </p:spPr>
      </p:pic>
      <p:pic>
        <p:nvPicPr>
          <p:cNvPr id="58" name="Picture 57" descr="user_full_32.png"/>
          <p:cNvPicPr>
            <a:picLocks noChangeAspect="1"/>
          </p:cNvPicPr>
          <p:nvPr/>
        </p:nvPicPr>
        <p:blipFill>
          <a:blip r:embed="rId22" cstate="email"/>
          <a:stretch>
            <a:fillRect/>
          </a:stretch>
        </p:blipFill>
        <p:spPr>
          <a:xfrm>
            <a:off x="1524000" y="381000"/>
            <a:ext cx="609600" cy="609600"/>
          </a:xfrm>
          <a:prstGeom prst="rect">
            <a:avLst/>
          </a:prstGeom>
        </p:spPr>
      </p:pic>
      <p:pic>
        <p:nvPicPr>
          <p:cNvPr id="59" name="Picture 58" descr="user_full_32.png"/>
          <p:cNvPicPr>
            <a:picLocks noChangeAspect="1"/>
          </p:cNvPicPr>
          <p:nvPr/>
        </p:nvPicPr>
        <p:blipFill>
          <a:blip r:embed="rId22" cstate="email"/>
          <a:stretch>
            <a:fillRect/>
          </a:stretch>
        </p:blipFill>
        <p:spPr>
          <a:xfrm>
            <a:off x="762000" y="-304800"/>
            <a:ext cx="609600" cy="609600"/>
          </a:xfrm>
          <a:prstGeom prst="rect">
            <a:avLst/>
          </a:prstGeom>
        </p:spPr>
      </p:pic>
      <p:pic>
        <p:nvPicPr>
          <p:cNvPr id="60" name="Picture 59" descr="user_full_32.png"/>
          <p:cNvPicPr>
            <a:picLocks noChangeAspect="1"/>
          </p:cNvPicPr>
          <p:nvPr/>
        </p:nvPicPr>
        <p:blipFill>
          <a:blip r:embed="rId22" cstate="email"/>
          <a:stretch>
            <a:fillRect/>
          </a:stretch>
        </p:blipFill>
        <p:spPr>
          <a:xfrm>
            <a:off x="2133600" y="457200"/>
            <a:ext cx="609600" cy="609600"/>
          </a:xfrm>
          <a:prstGeom prst="rect">
            <a:avLst/>
          </a:prstGeom>
        </p:spPr>
      </p:pic>
      <p:pic>
        <p:nvPicPr>
          <p:cNvPr id="61" name="Picture 60" descr="user_full_32.png"/>
          <p:cNvPicPr>
            <a:picLocks noChangeAspect="1"/>
          </p:cNvPicPr>
          <p:nvPr/>
        </p:nvPicPr>
        <p:blipFill>
          <a:blip r:embed="rId22" cstate="email"/>
          <a:stretch>
            <a:fillRect/>
          </a:stretch>
        </p:blipFill>
        <p:spPr>
          <a:xfrm>
            <a:off x="1676400" y="-304800"/>
            <a:ext cx="609600" cy="609600"/>
          </a:xfrm>
          <a:prstGeom prst="rect">
            <a:avLst/>
          </a:prstGeom>
        </p:spPr>
      </p:pic>
      <p:pic>
        <p:nvPicPr>
          <p:cNvPr id="62" name="Picture 61" descr="user_full_32.png"/>
          <p:cNvPicPr>
            <a:picLocks noChangeAspect="1"/>
          </p:cNvPicPr>
          <p:nvPr/>
        </p:nvPicPr>
        <p:blipFill>
          <a:blip r:embed="rId22" cstate="email"/>
          <a:stretch>
            <a:fillRect/>
          </a:stretch>
        </p:blipFill>
        <p:spPr>
          <a:xfrm>
            <a:off x="1295400" y="0"/>
            <a:ext cx="609600" cy="609600"/>
          </a:xfrm>
          <a:prstGeom prst="rect">
            <a:avLst/>
          </a:prstGeom>
        </p:spPr>
      </p:pic>
      <p:pic>
        <p:nvPicPr>
          <p:cNvPr id="63" name="Picture 62" descr="user_full_32.png"/>
          <p:cNvPicPr>
            <a:picLocks noChangeAspect="1"/>
          </p:cNvPicPr>
          <p:nvPr/>
        </p:nvPicPr>
        <p:blipFill>
          <a:blip r:embed="rId22" cstate="email"/>
          <a:stretch>
            <a:fillRect/>
          </a:stretch>
        </p:blipFill>
        <p:spPr>
          <a:xfrm>
            <a:off x="1905000" y="0"/>
            <a:ext cx="609600" cy="609600"/>
          </a:xfrm>
          <a:prstGeom prst="rect">
            <a:avLst/>
          </a:prstGeom>
        </p:spPr>
      </p:pic>
      <p:pic>
        <p:nvPicPr>
          <p:cNvPr id="64" name="Picture 63" descr="user_full_32.png"/>
          <p:cNvPicPr>
            <a:picLocks noChangeAspect="1"/>
          </p:cNvPicPr>
          <p:nvPr/>
        </p:nvPicPr>
        <p:blipFill>
          <a:blip r:embed="rId22" cstate="email"/>
          <a:stretch>
            <a:fillRect/>
          </a:stretch>
        </p:blipFill>
        <p:spPr>
          <a:xfrm>
            <a:off x="762000" y="381000"/>
            <a:ext cx="609600" cy="609600"/>
          </a:xfrm>
          <a:prstGeom prst="rect">
            <a:avLst/>
          </a:prstGeom>
        </p:spPr>
      </p:pic>
      <p:pic>
        <p:nvPicPr>
          <p:cNvPr id="65" name="Picture 64" descr="user_full_32.png"/>
          <p:cNvPicPr>
            <a:picLocks noChangeAspect="1"/>
          </p:cNvPicPr>
          <p:nvPr/>
        </p:nvPicPr>
        <p:blipFill>
          <a:blip r:embed="rId22" cstate="email"/>
          <a:stretch>
            <a:fillRect/>
          </a:stretch>
        </p:blipFill>
        <p:spPr>
          <a:xfrm>
            <a:off x="2209800" y="-304800"/>
            <a:ext cx="609600" cy="609600"/>
          </a:xfrm>
          <a:prstGeom prst="rect">
            <a:avLst/>
          </a:prstGeom>
        </p:spPr>
      </p:pic>
      <p:pic>
        <p:nvPicPr>
          <p:cNvPr id="66" name="Picture 65" descr="user_full_32.png"/>
          <p:cNvPicPr>
            <a:picLocks noChangeAspect="1"/>
          </p:cNvPicPr>
          <p:nvPr/>
        </p:nvPicPr>
        <p:blipFill>
          <a:blip r:embed="rId22" cstate="email"/>
          <a:stretch>
            <a:fillRect/>
          </a:stretch>
        </p:blipFill>
        <p:spPr>
          <a:xfrm>
            <a:off x="1828800" y="685800"/>
            <a:ext cx="609600" cy="609600"/>
          </a:xfrm>
          <a:prstGeom prst="rect">
            <a:avLst/>
          </a:prstGeom>
        </p:spPr>
      </p:pic>
      <p:pic>
        <p:nvPicPr>
          <p:cNvPr id="67" name="Picture 66" descr="user_full_32.png"/>
          <p:cNvPicPr>
            <a:picLocks noChangeAspect="1"/>
          </p:cNvPicPr>
          <p:nvPr/>
        </p:nvPicPr>
        <p:blipFill>
          <a:blip r:embed="rId22" cstate="email"/>
          <a:stretch>
            <a:fillRect/>
          </a:stretch>
        </p:blipFill>
        <p:spPr>
          <a:xfrm>
            <a:off x="1143000" y="533400"/>
            <a:ext cx="609600" cy="609600"/>
          </a:xfrm>
          <a:prstGeom prst="rect">
            <a:avLst/>
          </a:prstGeom>
        </p:spPr>
      </p:pic>
      <p:pic>
        <p:nvPicPr>
          <p:cNvPr id="68" name="Picture 67" descr="accept_32.png"/>
          <p:cNvPicPr>
            <a:picLocks noChangeAspect="1"/>
          </p:cNvPicPr>
          <p:nvPr/>
        </p:nvPicPr>
        <p:blipFill>
          <a:blip r:embed="rId26" cstate="email"/>
          <a:stretch>
            <a:fillRect/>
          </a:stretch>
        </p:blipFill>
        <p:spPr>
          <a:xfrm>
            <a:off x="787400" y="4495800"/>
            <a:ext cx="584200" cy="584200"/>
          </a:xfrm>
          <a:prstGeom prst="rect">
            <a:avLst/>
          </a:prstGeom>
        </p:spPr>
      </p:pic>
      <p:pic>
        <p:nvPicPr>
          <p:cNvPr id="69" name="Picture 68" descr="cancel_32.png"/>
          <p:cNvPicPr>
            <a:picLocks noChangeAspect="1"/>
          </p:cNvPicPr>
          <p:nvPr/>
        </p:nvPicPr>
        <p:blipFill>
          <a:blip r:embed="rId27" cstate="email"/>
          <a:stretch>
            <a:fillRect/>
          </a:stretch>
        </p:blipFill>
        <p:spPr>
          <a:xfrm>
            <a:off x="863600" y="5715000"/>
            <a:ext cx="406400" cy="406400"/>
          </a:xfrm>
          <a:prstGeom prst="rect">
            <a:avLst/>
          </a:prstGeom>
        </p:spPr>
      </p:pic>
      <p:cxnSp>
        <p:nvCxnSpPr>
          <p:cNvPr id="71" name="Straight Arrow Connector 70"/>
          <p:cNvCxnSpPr/>
          <p:nvPr/>
        </p:nvCxnSpPr>
        <p:spPr>
          <a:xfrm rot="5400000" flipH="1" flipV="1">
            <a:off x="685800" y="3200400"/>
            <a:ext cx="2133600" cy="1588"/>
          </a:xfrm>
          <a:prstGeom prst="straightConnector1">
            <a:avLst/>
          </a:prstGeom>
          <a:ln w="44450" cap="flat" cmpd="sng" algn="ctr">
            <a:solidFill>
              <a:srgbClr val="0000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73" name="Straight Arrow Connector 72"/>
          <p:cNvCxnSpPr>
            <a:stCxn id="51" idx="3"/>
          </p:cNvCxnSpPr>
          <p:nvPr/>
        </p:nvCxnSpPr>
        <p:spPr>
          <a:xfrm>
            <a:off x="2057400" y="1676400"/>
            <a:ext cx="685800" cy="1588"/>
          </a:xfrm>
          <a:prstGeom prst="straightConnector1">
            <a:avLst/>
          </a:prstGeom>
          <a:ln w="44450" cap="flat" cmpd="sng" algn="ctr">
            <a:solidFill>
              <a:srgbClr val="000000"/>
            </a:solidFill>
            <a:prstDash val="solid"/>
            <a:round/>
            <a:headEnd type="arrow" w="med" len="med"/>
            <a:tailEnd type="arrow" w="med" len="med"/>
          </a:ln>
        </p:spPr>
        <p:style>
          <a:lnRef idx="2">
            <a:schemeClr val="accent1"/>
          </a:lnRef>
          <a:fillRef idx="0">
            <a:schemeClr val="accent1"/>
          </a:fillRef>
          <a:effectRef idx="1">
            <a:schemeClr val="accent1"/>
          </a:effectRef>
          <a:fontRef idx="minor">
            <a:schemeClr val="tx1"/>
          </a:fontRef>
        </p:style>
      </p:cxnSp>
      <p:pic>
        <p:nvPicPr>
          <p:cNvPr id="74" name="Picture 73" descr="printer_add_32.png"/>
          <p:cNvPicPr>
            <a:picLocks noChangeAspect="1"/>
          </p:cNvPicPr>
          <p:nvPr/>
        </p:nvPicPr>
        <p:blipFill>
          <a:blip r:embed="rId28" cstate="email"/>
          <a:stretch>
            <a:fillRect/>
          </a:stretch>
        </p:blipFill>
        <p:spPr>
          <a:xfrm>
            <a:off x="4445000" y="76200"/>
            <a:ext cx="584200" cy="584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5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7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7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0"/>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32"/>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22"/>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23"/>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24"/>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41"/>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nodeType="clickEffect">
                                  <p:stCondLst>
                                    <p:cond delay="0"/>
                                  </p:stCondLst>
                                  <p:childTnLst>
                                    <p:set>
                                      <p:cBhvr>
                                        <p:cTn id="88" dur="1" fill="hold">
                                          <p:stCondLst>
                                            <p:cond delay="0"/>
                                          </p:stCondLst>
                                        </p:cTn>
                                        <p:tgtEl>
                                          <p:spTgt spid="54"/>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53"/>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33"/>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43"/>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35"/>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nodeType="clickEffect">
                                  <p:stCondLst>
                                    <p:cond delay="0"/>
                                  </p:stCondLst>
                                  <p:childTnLst>
                                    <p:set>
                                      <p:cBhvr>
                                        <p:cTn id="106" dur="1" fill="hold">
                                          <p:stCondLst>
                                            <p:cond delay="0"/>
                                          </p:stCondLst>
                                        </p:cTn>
                                        <p:tgtEl>
                                          <p:spTgt spid="34"/>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48"/>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49"/>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50"/>
                                        </p:tgtEl>
                                        <p:attrNameLst>
                                          <p:attrName>style.visibility</p:attrName>
                                        </p:attrNameLst>
                                      </p:cBhvr>
                                      <p:to>
                                        <p:strVal val="visible"/>
                                      </p:to>
                                    </p:set>
                                  </p:childTnLst>
                                </p:cTn>
                              </p:par>
                              <p:par>
                                <p:cTn id="115" presetID="1" presetClass="entr" presetSubtype="0" fill="hold" nodeType="withEffect">
                                  <p:stCondLst>
                                    <p:cond delay="0"/>
                                  </p:stCondLst>
                                  <p:childTnLst>
                                    <p:set>
                                      <p:cBhvr>
                                        <p:cTn id="116" dur="1" fill="hold">
                                          <p:stCondLst>
                                            <p:cond delay="0"/>
                                          </p:stCondLst>
                                        </p:cTn>
                                        <p:tgtEl>
                                          <p:spTgt spid="45"/>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nodeType="clickEffect">
                                  <p:stCondLst>
                                    <p:cond delay="0"/>
                                  </p:stCondLst>
                                  <p:childTnLst>
                                    <p:set>
                                      <p:cBhvr>
                                        <p:cTn id="120" dur="1" fill="hold">
                                          <p:stCondLst>
                                            <p:cond delay="0"/>
                                          </p:stCondLst>
                                        </p:cTn>
                                        <p:tgtEl>
                                          <p:spTgt spid="16"/>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ntr" presetSubtype="0" fill="hold" nodeType="clickEffect">
                                  <p:stCondLst>
                                    <p:cond delay="0"/>
                                  </p:stCondLst>
                                  <p:childTnLst>
                                    <p:set>
                                      <p:cBhvr>
                                        <p:cTn id="124" dur="1" fill="hold">
                                          <p:stCondLst>
                                            <p:cond delay="0"/>
                                          </p:stCondLst>
                                        </p:cTn>
                                        <p:tgtEl>
                                          <p:spTgt spid="14"/>
                                        </p:tgtEl>
                                        <p:attrNameLst>
                                          <p:attrName>style.visibility</p:attrName>
                                        </p:attrNameLst>
                                      </p:cBhvr>
                                      <p:to>
                                        <p:strVal val="visible"/>
                                      </p:to>
                                    </p:set>
                                  </p:childTnLst>
                                </p:cTn>
                              </p:par>
                            </p:childTnLst>
                          </p:cTn>
                        </p:par>
                      </p:childTnLst>
                    </p:cTn>
                  </p:par>
                  <p:par>
                    <p:cTn id="125" fill="hold">
                      <p:stCondLst>
                        <p:cond delay="indefinite"/>
                      </p:stCondLst>
                      <p:childTnLst>
                        <p:par>
                          <p:cTn id="126" fill="hold">
                            <p:stCondLst>
                              <p:cond delay="0"/>
                            </p:stCondLst>
                            <p:childTnLst>
                              <p:par>
                                <p:cTn id="127" presetID="1" presetClass="entr" presetSubtype="0" fill="hold" nodeType="clickEffect">
                                  <p:stCondLst>
                                    <p:cond delay="0"/>
                                  </p:stCondLst>
                                  <p:childTnLst>
                                    <p:set>
                                      <p:cBhvr>
                                        <p:cTn id="128" dur="1" fill="hold">
                                          <p:stCondLst>
                                            <p:cond delay="0"/>
                                          </p:stCondLst>
                                        </p:cTn>
                                        <p:tgtEl>
                                          <p:spTgt spid="13"/>
                                        </p:tgtEl>
                                        <p:attrNameLst>
                                          <p:attrName>style.visibility</p:attrName>
                                        </p:attrNameLst>
                                      </p:cBhvr>
                                      <p:to>
                                        <p:strVal val="visible"/>
                                      </p:to>
                                    </p:set>
                                  </p:childTnLst>
                                </p:cTn>
                              </p:par>
                            </p:childTnLst>
                          </p:cTn>
                        </p:par>
                      </p:childTnLst>
                    </p:cTn>
                  </p:par>
                  <p:par>
                    <p:cTn id="129" fill="hold">
                      <p:stCondLst>
                        <p:cond delay="indefinite"/>
                      </p:stCondLst>
                      <p:childTnLst>
                        <p:par>
                          <p:cTn id="130" fill="hold">
                            <p:stCondLst>
                              <p:cond delay="0"/>
                            </p:stCondLst>
                            <p:childTnLst>
                              <p:par>
                                <p:cTn id="131" presetID="1" presetClass="entr" presetSubtype="0" fill="hold" nodeType="clickEffect">
                                  <p:stCondLst>
                                    <p:cond delay="0"/>
                                  </p:stCondLst>
                                  <p:childTnLst>
                                    <p:set>
                                      <p:cBhvr>
                                        <p:cTn id="132" dur="1" fill="hold">
                                          <p:stCondLst>
                                            <p:cond delay="0"/>
                                          </p:stCondLst>
                                        </p:cTn>
                                        <p:tgtEl>
                                          <p:spTgt spid="15"/>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ntr" presetSubtype="0" fill="hold" nodeType="clickEffect">
                                  <p:stCondLst>
                                    <p:cond delay="0"/>
                                  </p:stCondLst>
                                  <p:childTnLst>
                                    <p:set>
                                      <p:cBhvr>
                                        <p:cTn id="136" dur="1" fill="hold">
                                          <p:stCondLst>
                                            <p:cond delay="0"/>
                                          </p:stCondLst>
                                        </p:cTn>
                                        <p:tgtEl>
                                          <p:spTgt spid="19"/>
                                        </p:tgtEl>
                                        <p:attrNameLst>
                                          <p:attrName>style.visibility</p:attrName>
                                        </p:attrNameLst>
                                      </p:cBhvr>
                                      <p:to>
                                        <p:strVal val="visible"/>
                                      </p:to>
                                    </p:set>
                                  </p:childTnLst>
                                </p:cTn>
                              </p:par>
                            </p:childTnLst>
                          </p:cTn>
                        </p:par>
                      </p:childTnLst>
                    </p:cTn>
                  </p:par>
                  <p:par>
                    <p:cTn id="137" fill="hold">
                      <p:stCondLst>
                        <p:cond delay="indefinite"/>
                      </p:stCondLst>
                      <p:childTnLst>
                        <p:par>
                          <p:cTn id="138" fill="hold">
                            <p:stCondLst>
                              <p:cond delay="0"/>
                            </p:stCondLst>
                            <p:childTnLst>
                              <p:par>
                                <p:cTn id="139" presetID="1" presetClass="entr" presetSubtype="0" fill="hold" nodeType="clickEffect">
                                  <p:stCondLst>
                                    <p:cond delay="0"/>
                                  </p:stCondLst>
                                  <p:childTnLst>
                                    <p:set>
                                      <p:cBhvr>
                                        <p:cTn id="140" dur="1" fill="hold">
                                          <p:stCondLst>
                                            <p:cond delay="0"/>
                                          </p:stCondLst>
                                        </p:cTn>
                                        <p:tgtEl>
                                          <p:spTgt spid="17"/>
                                        </p:tgtEl>
                                        <p:attrNameLst>
                                          <p:attrName>style.visibility</p:attrName>
                                        </p:attrNameLst>
                                      </p:cBhvr>
                                      <p:to>
                                        <p:strVal val="visible"/>
                                      </p:to>
                                    </p:set>
                                  </p:childTnLst>
                                </p:cTn>
                              </p:par>
                            </p:childTnLst>
                          </p:cTn>
                        </p:par>
                      </p:childTnLst>
                    </p:cTn>
                  </p:par>
                  <p:par>
                    <p:cTn id="141" fill="hold">
                      <p:stCondLst>
                        <p:cond delay="indefinite"/>
                      </p:stCondLst>
                      <p:childTnLst>
                        <p:par>
                          <p:cTn id="142" fill="hold">
                            <p:stCondLst>
                              <p:cond delay="0"/>
                            </p:stCondLst>
                            <p:childTnLst>
                              <p:par>
                                <p:cTn id="143" presetID="1" presetClass="entr" presetSubtype="0" fill="hold" nodeType="clickEffect">
                                  <p:stCondLst>
                                    <p:cond delay="0"/>
                                  </p:stCondLst>
                                  <p:childTnLst>
                                    <p:set>
                                      <p:cBhvr>
                                        <p:cTn id="144" dur="1" fill="hold">
                                          <p:stCondLst>
                                            <p:cond delay="0"/>
                                          </p:stCondLst>
                                        </p:cTn>
                                        <p:tgtEl>
                                          <p:spTgt spid="20"/>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ntr" presetSubtype="0" fill="hold" nodeType="clickEffect">
                                  <p:stCondLst>
                                    <p:cond delay="0"/>
                                  </p:stCondLst>
                                  <p:childTnLst>
                                    <p:set>
                                      <p:cBhvr>
                                        <p:cTn id="148" dur="1" fill="hold">
                                          <p:stCondLst>
                                            <p:cond delay="0"/>
                                          </p:stCondLst>
                                        </p:cTn>
                                        <p:tgtEl>
                                          <p:spTgt spid="30"/>
                                        </p:tgtEl>
                                        <p:attrNameLst>
                                          <p:attrName>style.visibility</p:attrName>
                                        </p:attrNameLst>
                                      </p:cBhvr>
                                      <p:to>
                                        <p:strVal val="visible"/>
                                      </p:to>
                                    </p:set>
                                  </p:childTnLst>
                                </p:cTn>
                              </p:par>
                            </p:childTnLst>
                          </p:cTn>
                        </p:par>
                      </p:childTnLst>
                    </p:cTn>
                  </p:par>
                  <p:par>
                    <p:cTn id="149" fill="hold">
                      <p:stCondLst>
                        <p:cond delay="indefinite"/>
                      </p:stCondLst>
                      <p:childTnLst>
                        <p:par>
                          <p:cTn id="150" fill="hold">
                            <p:stCondLst>
                              <p:cond delay="0"/>
                            </p:stCondLst>
                            <p:childTnLst>
                              <p:par>
                                <p:cTn id="151" presetID="1" presetClass="entr" presetSubtype="0" fill="hold" nodeType="clickEffect">
                                  <p:stCondLst>
                                    <p:cond delay="0"/>
                                  </p:stCondLst>
                                  <p:childTnLst>
                                    <p:set>
                                      <p:cBhvr>
                                        <p:cTn id="152" dur="1" fill="hold">
                                          <p:stCondLst>
                                            <p:cond delay="0"/>
                                          </p:stCondLst>
                                        </p:cTn>
                                        <p:tgtEl>
                                          <p:spTgt spid="25"/>
                                        </p:tgtEl>
                                        <p:attrNameLst>
                                          <p:attrName>style.visibility</p:attrName>
                                        </p:attrNameLst>
                                      </p:cBhvr>
                                      <p:to>
                                        <p:strVal val="visible"/>
                                      </p:to>
                                    </p:set>
                                  </p:childTnLst>
                                </p:cTn>
                              </p:par>
                            </p:childTnLst>
                          </p:cTn>
                        </p:par>
                      </p:childTnLst>
                    </p:cTn>
                  </p:par>
                  <p:par>
                    <p:cTn id="153" fill="hold">
                      <p:stCondLst>
                        <p:cond delay="indefinite"/>
                      </p:stCondLst>
                      <p:childTnLst>
                        <p:par>
                          <p:cTn id="154" fill="hold">
                            <p:stCondLst>
                              <p:cond delay="0"/>
                            </p:stCondLst>
                            <p:childTnLst>
                              <p:par>
                                <p:cTn id="155" presetID="1" presetClass="entr" presetSubtype="0" fill="hold" nodeType="clickEffect">
                                  <p:stCondLst>
                                    <p:cond delay="0"/>
                                  </p:stCondLst>
                                  <p:childTnLst>
                                    <p:set>
                                      <p:cBhvr>
                                        <p:cTn id="156" dur="1" fill="hold">
                                          <p:stCondLst>
                                            <p:cond delay="0"/>
                                          </p:stCondLst>
                                        </p:cTn>
                                        <p:tgtEl>
                                          <p:spTgt spid="26"/>
                                        </p:tgtEl>
                                        <p:attrNameLst>
                                          <p:attrName>style.visibility</p:attrName>
                                        </p:attrNameLst>
                                      </p:cBhvr>
                                      <p:to>
                                        <p:strVal val="visible"/>
                                      </p:to>
                                    </p:set>
                                  </p:childTnLst>
                                </p:cTn>
                              </p:par>
                            </p:childTnLst>
                          </p:cTn>
                        </p:par>
                      </p:childTnLst>
                    </p:cTn>
                  </p:par>
                  <p:par>
                    <p:cTn id="157" fill="hold">
                      <p:stCondLst>
                        <p:cond delay="indefinite"/>
                      </p:stCondLst>
                      <p:childTnLst>
                        <p:par>
                          <p:cTn id="158" fill="hold">
                            <p:stCondLst>
                              <p:cond delay="0"/>
                            </p:stCondLst>
                            <p:childTnLst>
                              <p:par>
                                <p:cTn id="159" presetID="1" presetClass="entr" presetSubtype="0" fill="hold" nodeType="clickEffect">
                                  <p:stCondLst>
                                    <p:cond delay="0"/>
                                  </p:stCondLst>
                                  <p:childTnLst>
                                    <p:set>
                                      <p:cBhvr>
                                        <p:cTn id="160" dur="1" fill="hold">
                                          <p:stCondLst>
                                            <p:cond delay="0"/>
                                          </p:stCondLst>
                                        </p:cTn>
                                        <p:tgtEl>
                                          <p:spTgt spid="28"/>
                                        </p:tgtEl>
                                        <p:attrNameLst>
                                          <p:attrName>style.visibility</p:attrName>
                                        </p:attrNameLst>
                                      </p:cBhvr>
                                      <p:to>
                                        <p:strVal val="visible"/>
                                      </p:to>
                                    </p:set>
                                  </p:childTnLst>
                                </p:cTn>
                              </p:par>
                            </p:childTnLst>
                          </p:cTn>
                        </p:par>
                      </p:childTnLst>
                    </p:cTn>
                  </p:par>
                  <p:par>
                    <p:cTn id="161" fill="hold">
                      <p:stCondLst>
                        <p:cond delay="indefinite"/>
                      </p:stCondLst>
                      <p:childTnLst>
                        <p:par>
                          <p:cTn id="162" fill="hold">
                            <p:stCondLst>
                              <p:cond delay="0"/>
                            </p:stCondLst>
                            <p:childTnLst>
                              <p:par>
                                <p:cTn id="163" presetID="1" presetClass="entr" presetSubtype="0" fill="hold" nodeType="clickEffect">
                                  <p:stCondLst>
                                    <p:cond delay="0"/>
                                  </p:stCondLst>
                                  <p:childTnLst>
                                    <p:set>
                                      <p:cBhvr>
                                        <p:cTn id="164" dur="1" fill="hold">
                                          <p:stCondLst>
                                            <p:cond delay="0"/>
                                          </p:stCondLst>
                                        </p:cTn>
                                        <p:tgtEl>
                                          <p:spTgt spid="27"/>
                                        </p:tgtEl>
                                        <p:attrNameLst>
                                          <p:attrName>style.visibility</p:attrName>
                                        </p:attrNameLst>
                                      </p:cBhvr>
                                      <p:to>
                                        <p:strVal val="visible"/>
                                      </p:to>
                                    </p:set>
                                  </p:childTnLst>
                                </p:cTn>
                              </p:par>
                            </p:childTnLst>
                          </p:cTn>
                        </p:par>
                      </p:childTnLst>
                    </p:cTn>
                  </p:par>
                  <p:par>
                    <p:cTn id="165" fill="hold">
                      <p:stCondLst>
                        <p:cond delay="indefinite"/>
                      </p:stCondLst>
                      <p:childTnLst>
                        <p:par>
                          <p:cTn id="166" fill="hold">
                            <p:stCondLst>
                              <p:cond delay="0"/>
                            </p:stCondLst>
                            <p:childTnLst>
                              <p:par>
                                <p:cTn id="167" presetID="1" presetClass="entr" presetSubtype="0" fill="hold" nodeType="clickEffect">
                                  <p:stCondLst>
                                    <p:cond delay="0"/>
                                  </p:stCondLst>
                                  <p:childTnLst>
                                    <p:set>
                                      <p:cBhvr>
                                        <p:cTn id="168" dur="1" fill="hold">
                                          <p:stCondLst>
                                            <p:cond delay="0"/>
                                          </p:stCondLst>
                                        </p:cTn>
                                        <p:tgtEl>
                                          <p:spTgt spid="29"/>
                                        </p:tgtEl>
                                        <p:attrNameLst>
                                          <p:attrName>style.visibility</p:attrName>
                                        </p:attrNameLst>
                                      </p:cBhvr>
                                      <p:to>
                                        <p:strVal val="visible"/>
                                      </p:to>
                                    </p:set>
                                  </p:childTnLst>
                                </p:cTn>
                              </p:par>
                            </p:childTnLst>
                          </p:cTn>
                        </p:par>
                      </p:childTnLst>
                    </p:cTn>
                  </p:par>
                  <p:par>
                    <p:cTn id="169" fill="hold">
                      <p:stCondLst>
                        <p:cond delay="indefinite"/>
                      </p:stCondLst>
                      <p:childTnLst>
                        <p:par>
                          <p:cTn id="170" fill="hold">
                            <p:stCondLst>
                              <p:cond delay="0"/>
                            </p:stCondLst>
                            <p:childTnLst>
                              <p:par>
                                <p:cTn id="171" presetID="1" presetClass="entr" presetSubtype="0" fill="hold" nodeType="clickEffect">
                                  <p:stCondLst>
                                    <p:cond delay="0"/>
                                  </p:stCondLst>
                                  <p:childTnLst>
                                    <p:set>
                                      <p:cBhvr>
                                        <p:cTn id="172" dur="1" fill="hold">
                                          <p:stCondLst>
                                            <p:cond delay="0"/>
                                          </p:stCondLst>
                                        </p:cTn>
                                        <p:tgtEl>
                                          <p:spTgt spid="21"/>
                                        </p:tgtEl>
                                        <p:attrNameLst>
                                          <p:attrName>style.visibility</p:attrName>
                                        </p:attrNameLst>
                                      </p:cBhvr>
                                      <p:to>
                                        <p:strVal val="visible"/>
                                      </p:to>
                                    </p:set>
                                  </p:childTnLst>
                                </p:cTn>
                              </p:par>
                            </p:childTnLst>
                          </p:cTn>
                        </p:par>
                      </p:childTnLst>
                    </p:cTn>
                  </p:par>
                  <p:par>
                    <p:cTn id="173" fill="hold">
                      <p:stCondLst>
                        <p:cond delay="indefinite"/>
                      </p:stCondLst>
                      <p:childTnLst>
                        <p:par>
                          <p:cTn id="174" fill="hold">
                            <p:stCondLst>
                              <p:cond delay="0"/>
                            </p:stCondLst>
                            <p:childTnLst>
                              <p:par>
                                <p:cTn id="175" presetID="1" presetClass="entr" presetSubtype="0" fill="hold" nodeType="clickEffect">
                                  <p:stCondLst>
                                    <p:cond delay="0"/>
                                  </p:stCondLst>
                                  <p:childTnLst>
                                    <p:set>
                                      <p:cBhvr>
                                        <p:cTn id="176" dur="1" fill="hold">
                                          <p:stCondLst>
                                            <p:cond delay="0"/>
                                          </p:stCondLst>
                                        </p:cTn>
                                        <p:tgtEl>
                                          <p:spTgt spid="68"/>
                                        </p:tgtEl>
                                        <p:attrNameLst>
                                          <p:attrName>style.visibility</p:attrName>
                                        </p:attrNameLst>
                                      </p:cBhvr>
                                      <p:to>
                                        <p:strVal val="visible"/>
                                      </p:to>
                                    </p:set>
                                  </p:childTnLst>
                                </p:cTn>
                              </p:par>
                              <p:par>
                                <p:cTn id="177" presetID="1" presetClass="entr" presetSubtype="0" fill="hold" nodeType="withEffect">
                                  <p:stCondLst>
                                    <p:cond delay="0"/>
                                  </p:stCondLst>
                                  <p:childTnLst>
                                    <p:set>
                                      <p:cBhvr>
                                        <p:cTn id="178" dur="1" fill="hold">
                                          <p:stCondLst>
                                            <p:cond delay="0"/>
                                          </p:stCondLst>
                                        </p:cTn>
                                        <p:tgtEl>
                                          <p:spTgt spid="56"/>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1" presetClass="entr" presetSubtype="0" fill="hold" nodeType="clickEffect">
                                  <p:stCondLst>
                                    <p:cond delay="0"/>
                                  </p:stCondLst>
                                  <p:childTnLst>
                                    <p:set>
                                      <p:cBhvr>
                                        <p:cTn id="182" dur="1" fill="hold">
                                          <p:stCondLst>
                                            <p:cond delay="0"/>
                                          </p:stCondLst>
                                        </p:cTn>
                                        <p:tgtEl>
                                          <p:spTgt spid="55"/>
                                        </p:tgtEl>
                                        <p:attrNameLst>
                                          <p:attrName>style.visibility</p:attrName>
                                        </p:attrNameLst>
                                      </p:cBhvr>
                                      <p:to>
                                        <p:strVal val="visible"/>
                                      </p:to>
                                    </p:set>
                                  </p:childTnLst>
                                </p:cTn>
                              </p:par>
                              <p:par>
                                <p:cTn id="183" presetID="1" presetClass="entr" presetSubtype="0" fill="hold" nodeType="withEffect">
                                  <p:stCondLst>
                                    <p:cond delay="0"/>
                                  </p:stCondLst>
                                  <p:childTnLst>
                                    <p:set>
                                      <p:cBhvr>
                                        <p:cTn id="184" dur="1" fill="hold">
                                          <p:stCondLst>
                                            <p:cond delay="0"/>
                                          </p:stCondLst>
                                        </p:cTn>
                                        <p:tgtEl>
                                          <p:spTgt spid="69"/>
                                        </p:tgtEl>
                                        <p:attrNameLst>
                                          <p:attrName>style.visibility</p:attrName>
                                        </p:attrNameLst>
                                      </p:cBhvr>
                                      <p:to>
                                        <p:strVal val="visible"/>
                                      </p:to>
                                    </p:set>
                                  </p:childTnLst>
                                </p:cTn>
                              </p:par>
                            </p:childTnLst>
                          </p:cTn>
                        </p:par>
                      </p:childTnLst>
                    </p:cTn>
                  </p:par>
                  <p:par>
                    <p:cTn id="185" fill="hold">
                      <p:stCondLst>
                        <p:cond delay="indefinite"/>
                      </p:stCondLst>
                      <p:childTnLst>
                        <p:par>
                          <p:cTn id="186" fill="hold">
                            <p:stCondLst>
                              <p:cond delay="0"/>
                            </p:stCondLst>
                            <p:childTnLst>
                              <p:par>
                                <p:cTn id="187" presetID="1" presetClass="entr" presetSubtype="0" fill="hold" nodeType="clickEffect">
                                  <p:stCondLst>
                                    <p:cond delay="0"/>
                                  </p:stCondLst>
                                  <p:childTnLst>
                                    <p:set>
                                      <p:cBhvr>
                                        <p:cTn id="188"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3"/>
          <p:cNvSpPr>
            <a:spLocks noGrp="1"/>
          </p:cNvSpPr>
          <p:nvPr>
            <p:ph type="ctrTitle" sz="quarter"/>
          </p:nvPr>
        </p:nvSpPr>
        <p:spPr>
          <a:xfrm>
            <a:off x="685800" y="2606675"/>
            <a:ext cx="7772400" cy="1736725"/>
          </a:xfrm>
        </p:spPr>
        <p:txBody>
          <a:bodyPr/>
          <a:lstStyle/>
          <a:p>
            <a:r>
              <a:rPr lang="en-US" sz="8800" smtClean="0">
                <a:solidFill>
                  <a:srgbClr val="5CB9E7"/>
                </a:solidFill>
                <a:effectLst/>
                <a:latin typeface="Arial Black" pitchFamily="34" charset="0"/>
              </a:rPr>
              <a:t>Takeaways</a:t>
            </a:r>
          </a:p>
        </p:txBody>
      </p:sp>
      <p:sp>
        <p:nvSpPr>
          <p:cNvPr id="3" name="Slide Number Placeholder 2"/>
          <p:cNvSpPr>
            <a:spLocks noGrp="1"/>
          </p:cNvSpPr>
          <p:nvPr>
            <p:ph type="sldNum" sz="quarter" idx="12"/>
          </p:nvPr>
        </p:nvSpPr>
        <p:spPr/>
        <p:txBody>
          <a:bodyPr/>
          <a:lstStyle/>
          <a:p>
            <a:pPr>
              <a:defRPr/>
            </a:pPr>
            <a:fld id="{7A9BA69C-E6CD-4467-8EB8-C04CC3CA3AEA}" type="slidenum">
              <a:rPr lang="en-US" smtClean="0"/>
              <a:pPr>
                <a:defRPr/>
              </a:pPr>
              <a:t>72</a:t>
            </a:fld>
            <a:endParaRPr lang="en-US"/>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ctrTitle"/>
          </p:nvPr>
        </p:nvSpPr>
        <p:spPr>
          <a:xfrm>
            <a:off x="76200" y="3733800"/>
            <a:ext cx="7772400" cy="1470025"/>
          </a:xfrm>
        </p:spPr>
        <p:txBody>
          <a:bodyPr/>
          <a:lstStyle/>
          <a:p>
            <a:pPr marL="914400" indent="-914400" algn="l"/>
            <a:r>
              <a:rPr lang="en-US" sz="6000" smtClean="0">
                <a:effectLst/>
                <a:latin typeface="Impact" pitchFamily="34" charset="0"/>
              </a:rPr>
              <a:t>	K-12 education is</a:t>
            </a:r>
            <a:br>
              <a:rPr lang="en-US" sz="6000" smtClean="0">
                <a:effectLst/>
                <a:latin typeface="Impact" pitchFamily="34" charset="0"/>
              </a:rPr>
            </a:br>
            <a:r>
              <a:rPr lang="en-US" sz="6000" smtClean="0">
                <a:effectLst/>
                <a:latin typeface="Impact" pitchFamily="34" charset="0"/>
              </a:rPr>
              <a:t>facing multiple</a:t>
            </a:r>
            <a:br>
              <a:rPr lang="en-US" sz="6000" smtClean="0">
                <a:effectLst/>
                <a:latin typeface="Impact" pitchFamily="34" charset="0"/>
              </a:rPr>
            </a:br>
            <a:r>
              <a:rPr lang="en-US" sz="6000" smtClean="0">
                <a:effectLst/>
                <a:latin typeface="Impact" pitchFamily="34" charset="0"/>
              </a:rPr>
              <a:t>disruptive innovations.</a:t>
            </a:r>
          </a:p>
        </p:txBody>
      </p:sp>
      <p:sp>
        <p:nvSpPr>
          <p:cNvPr id="3" name="Slide Number Placeholder 2"/>
          <p:cNvSpPr>
            <a:spLocks noGrp="1"/>
          </p:cNvSpPr>
          <p:nvPr>
            <p:ph type="sldNum" sz="quarter" idx="12"/>
          </p:nvPr>
        </p:nvSpPr>
        <p:spPr/>
        <p:txBody>
          <a:bodyPr/>
          <a:lstStyle/>
          <a:p>
            <a:pPr>
              <a:defRPr/>
            </a:pPr>
            <a:fld id="{7A9BA69C-E6CD-4467-8EB8-C04CC3CA3AEA}" type="slidenum">
              <a:rPr lang="en-US" smtClean="0"/>
              <a:pPr>
                <a:defRPr/>
              </a:pPr>
              <a:t>73</a:t>
            </a:fld>
            <a:endParaRPr lang="en-US"/>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ctrTitle"/>
          </p:nvPr>
        </p:nvSpPr>
        <p:spPr>
          <a:xfrm>
            <a:off x="685800" y="2873375"/>
            <a:ext cx="7772400" cy="1470025"/>
          </a:xfrm>
        </p:spPr>
        <p:txBody>
          <a:bodyPr/>
          <a:lstStyle/>
          <a:p>
            <a:pPr marL="914400" indent="-914400" algn="l"/>
            <a:r>
              <a:rPr lang="en-US" sz="6000" smtClean="0">
                <a:effectLst/>
                <a:latin typeface="Impact" pitchFamily="34" charset="0"/>
              </a:rPr>
              <a:t>	The existing </a:t>
            </a:r>
            <a:br>
              <a:rPr lang="en-US" sz="6000" smtClean="0">
                <a:effectLst/>
                <a:latin typeface="Impact" pitchFamily="34" charset="0"/>
              </a:rPr>
            </a:br>
            <a:r>
              <a:rPr lang="en-US" sz="6000" smtClean="0">
                <a:effectLst/>
                <a:latin typeface="Impact" pitchFamily="34" charset="0"/>
              </a:rPr>
              <a:t>educational model is not a given.</a:t>
            </a:r>
          </a:p>
        </p:txBody>
      </p:sp>
      <p:sp>
        <p:nvSpPr>
          <p:cNvPr id="3" name="Slide Number Placeholder 2"/>
          <p:cNvSpPr>
            <a:spLocks noGrp="1"/>
          </p:cNvSpPr>
          <p:nvPr>
            <p:ph type="sldNum" sz="quarter" idx="12"/>
          </p:nvPr>
        </p:nvSpPr>
        <p:spPr/>
        <p:txBody>
          <a:bodyPr/>
          <a:lstStyle/>
          <a:p>
            <a:pPr>
              <a:defRPr/>
            </a:pPr>
            <a:fld id="{7A9BA69C-E6CD-4467-8EB8-C04CC3CA3AEA}" type="slidenum">
              <a:rPr lang="en-US" smtClean="0"/>
              <a:pPr>
                <a:defRPr/>
              </a:pPr>
              <a:t>74</a:t>
            </a:fld>
            <a:endParaRPr lang="en-US"/>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ctrTitle"/>
          </p:nvPr>
        </p:nvSpPr>
        <p:spPr>
          <a:xfrm>
            <a:off x="381000" y="2895600"/>
            <a:ext cx="7772400" cy="1470025"/>
          </a:xfrm>
        </p:spPr>
        <p:txBody>
          <a:bodyPr/>
          <a:lstStyle/>
          <a:p>
            <a:pPr marL="914400" indent="-914400" algn="l"/>
            <a:r>
              <a:rPr lang="en-US" sz="6000" smtClean="0">
                <a:effectLst/>
                <a:latin typeface="Impact" pitchFamily="34" charset="0"/>
              </a:rPr>
              <a:t>	This is sneaking up </a:t>
            </a:r>
            <a:br>
              <a:rPr lang="en-US" sz="6000" smtClean="0">
                <a:effectLst/>
                <a:latin typeface="Impact" pitchFamily="34" charset="0"/>
              </a:rPr>
            </a:br>
            <a:r>
              <a:rPr lang="en-US" sz="6000" smtClean="0">
                <a:effectLst/>
                <a:latin typeface="Impact" pitchFamily="34" charset="0"/>
              </a:rPr>
              <a:t>on most school organizations.</a:t>
            </a:r>
          </a:p>
        </p:txBody>
      </p:sp>
      <p:sp>
        <p:nvSpPr>
          <p:cNvPr id="3" name="Slide Number Placeholder 2"/>
          <p:cNvSpPr>
            <a:spLocks noGrp="1"/>
          </p:cNvSpPr>
          <p:nvPr>
            <p:ph type="sldNum" sz="quarter" idx="12"/>
          </p:nvPr>
        </p:nvSpPr>
        <p:spPr/>
        <p:txBody>
          <a:bodyPr/>
          <a:lstStyle/>
          <a:p>
            <a:pPr>
              <a:defRPr/>
            </a:pPr>
            <a:fld id="{7A9BA69C-E6CD-4467-8EB8-C04CC3CA3AEA}" type="slidenum">
              <a:rPr lang="en-US" smtClean="0"/>
              <a:pPr>
                <a:defRPr/>
              </a:pPr>
              <a:t>75</a:t>
            </a:fld>
            <a:endParaRPr lang="en-US"/>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6" name="Picture 4" descr="Incremental1"/>
          <p:cNvPicPr>
            <a:picLocks noChangeAspect="1" noChangeArrowheads="1"/>
          </p:cNvPicPr>
          <p:nvPr/>
        </p:nvPicPr>
        <p:blipFill>
          <a:blip r:embed="rId4" cstate="email"/>
          <a:srcRect/>
          <a:stretch>
            <a:fillRect/>
          </a:stretch>
        </p:blipFill>
        <p:spPr bwMode="auto">
          <a:xfrm>
            <a:off x="190500" y="879475"/>
            <a:ext cx="8763000" cy="5100638"/>
          </a:xfrm>
          <a:prstGeom prst="rect">
            <a:avLst/>
          </a:prstGeom>
          <a:noFill/>
          <a:ln w="9525">
            <a:noFill/>
            <a:miter lim="800000"/>
            <a:headEnd/>
            <a:tailEnd/>
          </a:ln>
        </p:spPr>
      </p:pic>
      <p:sp>
        <p:nvSpPr>
          <p:cNvPr id="656389" name="Text Box 5"/>
          <p:cNvSpPr txBox="1">
            <a:spLocks noChangeArrowheads="1"/>
          </p:cNvSpPr>
          <p:nvPr/>
        </p:nvSpPr>
        <p:spPr bwMode="auto">
          <a:xfrm>
            <a:off x="174625" y="6553200"/>
            <a:ext cx="184150" cy="304800"/>
          </a:xfrm>
          <a:prstGeom prst="rect">
            <a:avLst/>
          </a:prstGeom>
          <a:noFill/>
          <a:ln w="9525" algn="ctr">
            <a:noFill/>
            <a:miter lim="800000"/>
            <a:headEnd/>
            <a:tailEnd/>
          </a:ln>
          <a:effectLst/>
        </p:spPr>
        <p:txBody>
          <a:bodyPr wrap="none">
            <a:spAutoFit/>
          </a:bodyPr>
          <a:lstStyle/>
          <a:p>
            <a:pPr>
              <a:spcBef>
                <a:spcPct val="20000"/>
              </a:spcBef>
              <a:buClr>
                <a:schemeClr val="hlink"/>
              </a:buClr>
              <a:buSzPct val="60000"/>
              <a:buFont typeface="Wingdings" pitchFamily="2" charset="2"/>
              <a:buNone/>
              <a:defRPr/>
            </a:pPr>
            <a:endParaRPr lang="en-US" sz="1400">
              <a:effectLst>
                <a:outerShdw blurRad="38100" dist="38100" dir="2700000" algn="tl">
                  <a:srgbClr val="000000"/>
                </a:outerShdw>
              </a:effectLst>
              <a:cs typeface="+mn-cs"/>
            </a:endParaRPr>
          </a:p>
        </p:txBody>
      </p:sp>
      <p:sp>
        <p:nvSpPr>
          <p:cNvPr id="4" name="Slide Number Placeholder 3"/>
          <p:cNvSpPr>
            <a:spLocks noGrp="1"/>
          </p:cNvSpPr>
          <p:nvPr>
            <p:ph type="sldNum" sz="quarter" idx="12"/>
          </p:nvPr>
        </p:nvSpPr>
        <p:spPr/>
        <p:txBody>
          <a:bodyPr/>
          <a:lstStyle/>
          <a:p>
            <a:pPr>
              <a:defRPr/>
            </a:pPr>
            <a:fld id="{365DB620-8A09-47EE-9950-1AFBE8007F42}" type="slidenum">
              <a:rPr lang="en-US" smtClean="0"/>
              <a:pPr>
                <a:defRPr/>
              </a:pPr>
              <a:t>76</a:t>
            </a:fld>
            <a:endParaRPr lang="en-US"/>
          </a:p>
        </p:txBody>
      </p:sp>
    </p:spTree>
    <p:custDataLst>
      <p:tags r:id="rId1"/>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3" descr="bloomsnewtaxonomyNEW.png"/>
          <p:cNvPicPr>
            <a:picLocks noChangeAspect="1"/>
          </p:cNvPicPr>
          <p:nvPr/>
        </p:nvPicPr>
        <p:blipFill>
          <a:blip r:embed="rId3" cstate="email"/>
          <a:srcRect/>
          <a:stretch>
            <a:fillRect/>
          </a:stretch>
        </p:blipFill>
        <p:spPr bwMode="auto">
          <a:xfrm>
            <a:off x="4868863" y="1266825"/>
            <a:ext cx="4071937" cy="4371975"/>
          </a:xfrm>
          <a:prstGeom prst="rect">
            <a:avLst/>
          </a:prstGeom>
          <a:noFill/>
          <a:ln w="9525">
            <a:noFill/>
            <a:miter lim="800000"/>
            <a:headEnd/>
            <a:tailEnd/>
          </a:ln>
        </p:spPr>
      </p:pic>
      <p:pic>
        <p:nvPicPr>
          <p:cNvPr id="79875" name="Picture 2" descr="2006 - NCASW - Tough Choices or Tough Times 02"/>
          <p:cNvPicPr>
            <a:picLocks noChangeAspect="1" noChangeArrowheads="1"/>
          </p:cNvPicPr>
          <p:nvPr/>
        </p:nvPicPr>
        <p:blipFill>
          <a:blip r:embed="rId4" cstate="email"/>
          <a:srcRect/>
          <a:stretch>
            <a:fillRect/>
          </a:stretch>
        </p:blipFill>
        <p:spPr bwMode="auto">
          <a:xfrm>
            <a:off x="149225" y="1266825"/>
            <a:ext cx="4575175" cy="4371975"/>
          </a:xfrm>
          <a:prstGeom prst="rect">
            <a:avLst/>
          </a:prstGeom>
          <a:noFill/>
          <a:ln w="9525">
            <a:noFill/>
            <a:miter lim="800000"/>
            <a:headEnd/>
            <a:tailEnd/>
          </a:ln>
        </p:spPr>
      </p:pic>
      <p:cxnSp>
        <p:nvCxnSpPr>
          <p:cNvPr id="79876" name="Straight Connector 8"/>
          <p:cNvCxnSpPr>
            <a:cxnSpLocks noChangeShapeType="1"/>
          </p:cNvCxnSpPr>
          <p:nvPr/>
        </p:nvCxnSpPr>
        <p:spPr bwMode="auto">
          <a:xfrm>
            <a:off x="0" y="3733800"/>
            <a:ext cx="9144000" cy="0"/>
          </a:xfrm>
          <a:prstGeom prst="line">
            <a:avLst/>
          </a:prstGeom>
          <a:noFill/>
          <a:ln w="63500" algn="ctr">
            <a:solidFill>
              <a:srgbClr val="FF0000"/>
            </a:solidFill>
            <a:round/>
            <a:headEnd/>
            <a:tailEnd/>
          </a:ln>
        </p:spPr>
      </p:cxnSp>
      <p:sp>
        <p:nvSpPr>
          <p:cNvPr id="5" name="Slide Number Placeholder 4"/>
          <p:cNvSpPr>
            <a:spLocks noGrp="1"/>
          </p:cNvSpPr>
          <p:nvPr>
            <p:ph type="sldNum" sz="quarter" idx="12"/>
          </p:nvPr>
        </p:nvSpPr>
        <p:spPr/>
        <p:txBody>
          <a:bodyPr/>
          <a:lstStyle/>
          <a:p>
            <a:pPr>
              <a:defRPr/>
            </a:pPr>
            <a:fld id="{365DB620-8A09-47EE-9950-1AFBE8007F42}" type="slidenum">
              <a:rPr lang="en-US" smtClean="0"/>
              <a:pPr>
                <a:defRPr/>
              </a:pPr>
              <a:t>77</a:t>
            </a:fld>
            <a:endParaRPr lang="en-US"/>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3" descr="iStock_000006627044Medium.jpg"/>
          <p:cNvPicPr>
            <a:picLocks noChangeAspect="1"/>
          </p:cNvPicPr>
          <p:nvPr/>
        </p:nvPicPr>
        <p:blipFill>
          <a:blip r:embed="rId3" cstate="email"/>
          <a:srcRect/>
          <a:stretch>
            <a:fillRect/>
          </a:stretch>
        </p:blipFill>
        <p:spPr bwMode="auto">
          <a:xfrm>
            <a:off x="0" y="0"/>
            <a:ext cx="9144000" cy="68580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365DB620-8A09-47EE-9950-1AFBE8007F42}" type="slidenum">
              <a:rPr lang="en-US" smtClean="0"/>
              <a:pPr>
                <a:defRPr/>
              </a:pPr>
              <a:t>78</a:t>
            </a:fld>
            <a:endParaRPr lang="en-US"/>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1" descr="Slide7.PNG"/>
          <p:cNvPicPr>
            <a:picLocks noChangeAspect="1"/>
          </p:cNvPicPr>
          <p:nvPr/>
        </p:nvPicPr>
        <p:blipFill>
          <a:blip r:embed="rId3" cstate="email"/>
          <a:srcRect/>
          <a:stretch>
            <a:fillRect/>
          </a:stretch>
        </p:blipFill>
        <p:spPr bwMode="auto">
          <a:xfrm>
            <a:off x="0" y="0"/>
            <a:ext cx="9144000" cy="68580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27DE1F87-8A5F-461F-BD4A-CB396B2F13EB}" type="slidenum">
              <a:rPr lang="en-US" smtClean="0"/>
              <a:pPr>
                <a:defRPr/>
              </a:pPr>
              <a:t>79</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www.csse.monash.edu.au/~cema/courses/CSE5910/lectureFiles/images/lect5b/printPress.jpg"/>
          <p:cNvPicPr>
            <a:picLocks noChangeAspect="1" noChangeArrowheads="1"/>
          </p:cNvPicPr>
          <p:nvPr/>
        </p:nvPicPr>
        <p:blipFill>
          <a:blip r:embed="rId3" cstate="email"/>
          <a:srcRect/>
          <a:stretch>
            <a:fillRect/>
          </a:stretch>
        </p:blipFill>
        <p:spPr bwMode="auto">
          <a:xfrm>
            <a:off x="2292208" y="0"/>
            <a:ext cx="5175391" cy="68580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365DB620-8A09-47EE-9950-1AFBE8007F42}" type="slidenum">
              <a:rPr lang="en-US" smtClean="0"/>
              <a:pPr>
                <a:defRPr/>
              </a:pPr>
              <a:t>8</a:t>
            </a:fld>
            <a:endParaRPr lang="en-US"/>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178" name="Picture 1" descr="Future.jpg"/>
          <p:cNvPicPr>
            <a:picLocks noChangeAspect="1"/>
          </p:cNvPicPr>
          <p:nvPr/>
        </p:nvPicPr>
        <p:blipFill>
          <a:blip r:embed="rId3" cstate="email"/>
          <a:srcRect/>
          <a:stretch>
            <a:fillRect/>
          </a:stretch>
        </p:blipFill>
        <p:spPr bwMode="auto">
          <a:xfrm>
            <a:off x="0" y="1041400"/>
            <a:ext cx="9144000" cy="5816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http://l.yimg.com/g/images/spaceball.gif"/>
          <p:cNvPicPr>
            <a:picLocks noChangeAspect="1" noChangeArrowheads="1"/>
          </p:cNvPicPr>
          <p:nvPr/>
        </p:nvPicPr>
        <p:blipFill>
          <a:blip r:embed="rId3"/>
          <a:srcRect/>
          <a:stretch>
            <a:fillRect/>
          </a:stretch>
        </p:blipFill>
        <p:spPr bwMode="auto">
          <a:xfrm>
            <a:off x="155575" y="-136525"/>
            <a:ext cx="9525" cy="9525"/>
          </a:xfrm>
          <a:prstGeom prst="rect">
            <a:avLst/>
          </a:prstGeom>
          <a:noFill/>
          <a:ln w="9525">
            <a:noFill/>
            <a:miter lim="800000"/>
            <a:headEnd/>
            <a:tailEnd/>
          </a:ln>
        </p:spPr>
      </p:pic>
      <p:pic>
        <p:nvPicPr>
          <p:cNvPr id="81923" name="Picture 4" descr="http://l.yimg.com/g/images/spaceball.gif"/>
          <p:cNvPicPr>
            <a:picLocks noChangeAspect="1" noChangeArrowheads="1"/>
          </p:cNvPicPr>
          <p:nvPr/>
        </p:nvPicPr>
        <p:blipFill>
          <a:blip r:embed="rId3"/>
          <a:srcRect/>
          <a:stretch>
            <a:fillRect/>
          </a:stretch>
        </p:blipFill>
        <p:spPr bwMode="auto">
          <a:xfrm>
            <a:off x="155575" y="-136525"/>
            <a:ext cx="9525" cy="9525"/>
          </a:xfrm>
          <a:prstGeom prst="rect">
            <a:avLst/>
          </a:prstGeom>
          <a:noFill/>
          <a:ln w="9525">
            <a:noFill/>
            <a:miter lim="800000"/>
            <a:headEnd/>
            <a:tailEnd/>
          </a:ln>
        </p:spPr>
      </p:pic>
      <p:pic>
        <p:nvPicPr>
          <p:cNvPr id="81924" name="Picture 6" descr="http://l.yimg.com/g/images/spaceball.gif"/>
          <p:cNvPicPr>
            <a:picLocks noChangeAspect="1" noChangeArrowheads="1"/>
          </p:cNvPicPr>
          <p:nvPr/>
        </p:nvPicPr>
        <p:blipFill>
          <a:blip r:embed="rId3"/>
          <a:srcRect/>
          <a:stretch>
            <a:fillRect/>
          </a:stretch>
        </p:blipFill>
        <p:spPr bwMode="auto">
          <a:xfrm>
            <a:off x="155575" y="-136525"/>
            <a:ext cx="9525" cy="9525"/>
          </a:xfrm>
          <a:prstGeom prst="rect">
            <a:avLst/>
          </a:prstGeom>
          <a:noFill/>
          <a:ln w="9525">
            <a:noFill/>
            <a:miter lim="800000"/>
            <a:headEnd/>
            <a:tailEnd/>
          </a:ln>
        </p:spPr>
      </p:pic>
      <p:pic>
        <p:nvPicPr>
          <p:cNvPr id="81925" name="Picture 7"/>
          <p:cNvPicPr>
            <a:picLocks noChangeAspect="1" noChangeArrowheads="1"/>
          </p:cNvPicPr>
          <p:nvPr/>
        </p:nvPicPr>
        <p:blipFill>
          <a:blip r:embed="rId4" cstate="email"/>
          <a:srcRect l="10448"/>
          <a:stretch>
            <a:fillRect/>
          </a:stretch>
        </p:blipFill>
        <p:spPr bwMode="auto">
          <a:xfrm>
            <a:off x="0" y="1588"/>
            <a:ext cx="9144000" cy="6856412"/>
          </a:xfrm>
          <a:prstGeom prst="rect">
            <a:avLst/>
          </a:prstGeom>
          <a:noFill/>
          <a:ln w="9525">
            <a:noFill/>
            <a:miter lim="800000"/>
            <a:headEnd/>
            <a:tailEnd/>
          </a:ln>
        </p:spPr>
      </p:pic>
      <p:sp>
        <p:nvSpPr>
          <p:cNvPr id="81926" name="Rectangle 7"/>
          <p:cNvSpPr>
            <a:spLocks noChangeArrowheads="1"/>
          </p:cNvSpPr>
          <p:nvPr/>
        </p:nvSpPr>
        <p:spPr bwMode="auto">
          <a:xfrm>
            <a:off x="1676400" y="609600"/>
            <a:ext cx="5334000" cy="2924175"/>
          </a:xfrm>
          <a:prstGeom prst="rect">
            <a:avLst/>
          </a:prstGeom>
          <a:noFill/>
          <a:ln w="9525">
            <a:noFill/>
            <a:miter lim="800000"/>
            <a:headEnd/>
            <a:tailEnd/>
          </a:ln>
        </p:spPr>
        <p:txBody>
          <a:bodyPr>
            <a:spAutoFit/>
          </a:bodyPr>
          <a:lstStyle/>
          <a:p>
            <a:pPr>
              <a:buFont typeface="Wingdings" pitchFamily="2" charset="2"/>
              <a:buNone/>
            </a:pPr>
            <a:r>
              <a:rPr lang="en-US" sz="4000">
                <a:solidFill>
                  <a:srgbClr val="0C0C0C"/>
                </a:solidFill>
                <a:latin typeface="Tw Cen MT Condensed Extra Bold" pitchFamily="34" charset="0"/>
              </a:rPr>
              <a:t>No one will thank you </a:t>
            </a:r>
          </a:p>
          <a:p>
            <a:pPr>
              <a:buFont typeface="Wingdings" pitchFamily="2" charset="2"/>
              <a:buNone/>
            </a:pPr>
            <a:r>
              <a:rPr lang="en-US" sz="4000">
                <a:solidFill>
                  <a:srgbClr val="0C0C0C"/>
                </a:solidFill>
                <a:latin typeface="Tw Cen MT Condensed Extra Bold" pitchFamily="34" charset="0"/>
              </a:rPr>
              <a:t>for taking care of today </a:t>
            </a:r>
          </a:p>
          <a:p>
            <a:pPr>
              <a:buFont typeface="Wingdings" pitchFamily="2" charset="2"/>
              <a:buNone/>
            </a:pPr>
            <a:r>
              <a:rPr lang="en-US" sz="4000">
                <a:solidFill>
                  <a:srgbClr val="0C0C0C"/>
                </a:solidFill>
                <a:latin typeface="Tw Cen MT Condensed Extra Bold" pitchFamily="34" charset="0"/>
              </a:rPr>
              <a:t>if you have failed </a:t>
            </a:r>
          </a:p>
          <a:p>
            <a:pPr>
              <a:buFont typeface="Wingdings" pitchFamily="2" charset="2"/>
              <a:buNone/>
            </a:pPr>
            <a:r>
              <a:rPr lang="en-US" sz="4000">
                <a:solidFill>
                  <a:srgbClr val="0C0C0C"/>
                </a:solidFill>
                <a:latin typeface="Tw Cen MT Condensed Extra Bold" pitchFamily="34" charset="0"/>
              </a:rPr>
              <a:t>to take care of tomorrow.  </a:t>
            </a:r>
          </a:p>
          <a:p>
            <a:pPr>
              <a:buFont typeface="Wingdings" pitchFamily="2" charset="2"/>
              <a:buNone/>
            </a:pPr>
            <a:r>
              <a:rPr lang="en-US" sz="2400">
                <a:solidFill>
                  <a:srgbClr val="0C0C0C"/>
                </a:solidFill>
              </a:rPr>
              <a:t>                                 </a:t>
            </a:r>
            <a:r>
              <a:rPr lang="en-US" sz="2400">
                <a:solidFill>
                  <a:srgbClr val="0C0C0C"/>
                </a:solidFill>
                <a:latin typeface="Tw Cen MT Condensed" pitchFamily="34" charset="0"/>
              </a:rPr>
              <a:t>Joel Barker </a:t>
            </a:r>
          </a:p>
        </p:txBody>
      </p:sp>
      <p:sp>
        <p:nvSpPr>
          <p:cNvPr id="7" name="Slide Number Placeholder 6"/>
          <p:cNvSpPr>
            <a:spLocks noGrp="1"/>
          </p:cNvSpPr>
          <p:nvPr>
            <p:ph type="sldNum" sz="quarter" idx="12"/>
          </p:nvPr>
        </p:nvSpPr>
        <p:spPr/>
        <p:txBody>
          <a:bodyPr/>
          <a:lstStyle/>
          <a:p>
            <a:pPr>
              <a:defRPr/>
            </a:pPr>
            <a:fld id="{365DB620-8A09-47EE-9950-1AFBE8007F42}" type="slidenum">
              <a:rPr lang="en-US" smtClean="0"/>
              <a:pPr>
                <a:defRPr/>
              </a:pPr>
              <a:t>81</a:t>
            </a:fld>
            <a:endParaRPr lang="en-US"/>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033" name="Picture 1" descr="iStock_000003015750Medium.jpg"/>
          <p:cNvPicPr>
            <a:picLocks noChangeAspect="1"/>
          </p:cNvPicPr>
          <p:nvPr/>
        </p:nvPicPr>
        <p:blipFill>
          <a:blip r:embed="rId3" cstate="email"/>
          <a:srcRect/>
          <a:stretch>
            <a:fillRect/>
          </a:stretch>
        </p:blipFill>
        <p:spPr bwMode="auto">
          <a:xfrm>
            <a:off x="0" y="0"/>
            <a:ext cx="9144000" cy="6858000"/>
          </a:xfrm>
          <a:prstGeom prst="rect">
            <a:avLst/>
          </a:prstGeom>
          <a:noFill/>
          <a:ln w="9525">
            <a:noFill/>
            <a:miter lim="800000"/>
            <a:headEnd/>
            <a:tailEnd/>
          </a:ln>
        </p:spPr>
      </p:pic>
      <p:sp>
        <p:nvSpPr>
          <p:cNvPr id="172034" name="TextBox 2"/>
          <p:cNvSpPr txBox="1">
            <a:spLocks noChangeArrowheads="1"/>
          </p:cNvSpPr>
          <p:nvPr/>
        </p:nvSpPr>
        <p:spPr bwMode="auto">
          <a:xfrm>
            <a:off x="201613" y="228600"/>
            <a:ext cx="2922587" cy="1570038"/>
          </a:xfrm>
          <a:prstGeom prst="rect">
            <a:avLst/>
          </a:prstGeom>
          <a:noFill/>
          <a:ln w="9525">
            <a:noFill/>
            <a:miter lim="800000"/>
            <a:headEnd/>
            <a:tailEnd/>
          </a:ln>
        </p:spPr>
        <p:txBody>
          <a:bodyPr wrap="none">
            <a:spAutoFit/>
          </a:bodyPr>
          <a:lstStyle/>
          <a:p>
            <a:r>
              <a:rPr lang="en-US" sz="2400">
                <a:solidFill>
                  <a:srgbClr val="0C0C0C"/>
                </a:solidFill>
                <a:latin typeface="Kabel Bk BT" pitchFamily="34" charset="0"/>
              </a:rPr>
              <a:t>The people in charge </a:t>
            </a:r>
            <a:br>
              <a:rPr lang="en-US" sz="2400">
                <a:solidFill>
                  <a:srgbClr val="0C0C0C"/>
                </a:solidFill>
                <a:latin typeface="Kabel Bk BT" pitchFamily="34" charset="0"/>
              </a:rPr>
            </a:br>
            <a:r>
              <a:rPr lang="en-US" sz="2400">
                <a:solidFill>
                  <a:srgbClr val="0C0C0C"/>
                </a:solidFill>
                <a:latin typeface="Kabel Bk BT" pitchFamily="34" charset="0"/>
              </a:rPr>
              <a:t>of leading school </a:t>
            </a:r>
            <a:br>
              <a:rPr lang="en-US" sz="2400">
                <a:solidFill>
                  <a:srgbClr val="0C0C0C"/>
                </a:solidFill>
                <a:latin typeface="Kabel Bk BT" pitchFamily="34" charset="0"/>
              </a:rPr>
            </a:br>
            <a:r>
              <a:rPr lang="en-US" sz="2400">
                <a:solidFill>
                  <a:srgbClr val="0C0C0C"/>
                </a:solidFill>
                <a:latin typeface="Kabel Bk BT" pitchFamily="34" charset="0"/>
              </a:rPr>
              <a:t>organizations into the </a:t>
            </a:r>
            <a:br>
              <a:rPr lang="en-US" sz="2400">
                <a:solidFill>
                  <a:srgbClr val="0C0C0C"/>
                </a:solidFill>
                <a:latin typeface="Kabel Bk BT" pitchFamily="34" charset="0"/>
              </a:rPr>
            </a:br>
            <a:r>
              <a:rPr lang="en-US" sz="2400">
                <a:solidFill>
                  <a:srgbClr val="0C0C0C"/>
                </a:solidFill>
                <a:latin typeface="Kabel Bk BT" pitchFamily="34" charset="0"/>
              </a:rPr>
              <a:t>21st century …</a:t>
            </a:r>
          </a:p>
        </p:txBody>
      </p:sp>
      <p:sp>
        <p:nvSpPr>
          <p:cNvPr id="172035" name="TextBox 3"/>
          <p:cNvSpPr txBox="1">
            <a:spLocks noChangeArrowheads="1"/>
          </p:cNvSpPr>
          <p:nvPr/>
        </p:nvSpPr>
        <p:spPr bwMode="auto">
          <a:xfrm>
            <a:off x="5715000" y="4114800"/>
            <a:ext cx="3076575" cy="1200150"/>
          </a:xfrm>
          <a:prstGeom prst="rect">
            <a:avLst/>
          </a:prstGeom>
          <a:noFill/>
          <a:ln w="9525">
            <a:noFill/>
            <a:miter lim="800000"/>
            <a:headEnd/>
            <a:tailEnd/>
          </a:ln>
        </p:spPr>
        <p:txBody>
          <a:bodyPr wrap="none">
            <a:spAutoFit/>
          </a:bodyPr>
          <a:lstStyle/>
          <a:p>
            <a:pPr algn="r"/>
            <a:r>
              <a:rPr lang="en-US" sz="2400" dirty="0">
                <a:solidFill>
                  <a:srgbClr val="0C0C0C"/>
                </a:solidFill>
                <a:latin typeface="Kabel Bk BT" pitchFamily="34" charset="0"/>
              </a:rPr>
              <a:t>often are the</a:t>
            </a:r>
            <a:br>
              <a:rPr lang="en-US" sz="2400" dirty="0">
                <a:solidFill>
                  <a:srgbClr val="0C0C0C"/>
                </a:solidFill>
                <a:latin typeface="Kabel Bk BT" pitchFamily="34" charset="0"/>
              </a:rPr>
            </a:br>
            <a:r>
              <a:rPr lang="en-US" sz="2400" dirty="0">
                <a:solidFill>
                  <a:srgbClr val="0C0C0C"/>
                </a:solidFill>
                <a:latin typeface="Kabel Bk BT" pitchFamily="34" charset="0"/>
              </a:rPr>
              <a:t>least knowledgeable</a:t>
            </a:r>
            <a:br>
              <a:rPr lang="en-US" sz="2400" dirty="0">
                <a:solidFill>
                  <a:srgbClr val="0C0C0C"/>
                </a:solidFill>
                <a:latin typeface="Kabel Bk BT" pitchFamily="34" charset="0"/>
              </a:rPr>
            </a:br>
            <a:r>
              <a:rPr lang="en-US" sz="2400" dirty="0">
                <a:solidFill>
                  <a:srgbClr val="0C0C0C"/>
                </a:solidFill>
                <a:latin typeface="Kabel Bk BT" pitchFamily="34" charset="0"/>
              </a:rPr>
              <a:t>about the 21st century.</a:t>
            </a:r>
          </a:p>
        </p:txBody>
      </p:sp>
      <p:sp>
        <p:nvSpPr>
          <p:cNvPr id="172036" name="TextBox 4"/>
          <p:cNvSpPr txBox="1">
            <a:spLocks noChangeArrowheads="1"/>
          </p:cNvSpPr>
          <p:nvPr/>
        </p:nvSpPr>
        <p:spPr bwMode="auto">
          <a:xfrm rot="5400000">
            <a:off x="-649288" y="6027738"/>
            <a:ext cx="1514475" cy="215900"/>
          </a:xfrm>
          <a:prstGeom prst="rect">
            <a:avLst/>
          </a:prstGeom>
          <a:noFill/>
          <a:ln w="9525">
            <a:noFill/>
            <a:miter lim="800000"/>
            <a:headEnd/>
            <a:tailEnd/>
          </a:ln>
        </p:spPr>
        <p:txBody>
          <a:bodyPr wrap="none">
            <a:spAutoFit/>
          </a:bodyPr>
          <a:lstStyle/>
          <a:p>
            <a:pPr algn="r"/>
            <a:r>
              <a:rPr lang="en-US" sz="800">
                <a:solidFill>
                  <a:srgbClr val="0C0C0C"/>
                </a:solidFill>
              </a:rPr>
              <a:t>dangerouslyirrelevant.org</a:t>
            </a: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2366984"/>
            <a:ext cx="9144000" cy="1200329"/>
          </a:xfrm>
          <a:prstGeom prst="rect">
            <a:avLst/>
          </a:prstGeom>
          <a:noFill/>
        </p:spPr>
        <p:txBody>
          <a:bodyPr wrap="square" rtlCol="0">
            <a:spAutoFit/>
          </a:bodyPr>
          <a:lstStyle/>
          <a:p>
            <a:pPr algn="ctr"/>
            <a:r>
              <a:rPr lang="en-US" sz="7200" b="1" dirty="0" smtClean="0"/>
              <a:t>Planners vs. Searchers</a:t>
            </a:r>
            <a:endParaRPr lang="en-US" sz="7200" b="1" dirty="0"/>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46983" y="616606"/>
            <a:ext cx="1744388" cy="2646878"/>
          </a:xfrm>
          <a:prstGeom prst="rect">
            <a:avLst/>
          </a:prstGeom>
          <a:noFill/>
        </p:spPr>
        <p:txBody>
          <a:bodyPr wrap="none" rtlCol="0">
            <a:spAutoFit/>
          </a:bodyPr>
          <a:lstStyle/>
          <a:p>
            <a:r>
              <a:rPr lang="en-US" sz="16600" b="1" i="1" dirty="0" smtClean="0">
                <a:solidFill>
                  <a:srgbClr val="FF0000"/>
                </a:solidFill>
              </a:rPr>
              <a:t>P</a:t>
            </a:r>
            <a:endParaRPr lang="en-US" sz="8800" b="1" i="1" dirty="0">
              <a:solidFill>
                <a:srgbClr val="FF0000"/>
              </a:solidFill>
            </a:endParaRPr>
          </a:p>
        </p:txBody>
      </p:sp>
      <p:sp>
        <p:nvSpPr>
          <p:cNvPr id="10" name="TextBox 9"/>
          <p:cNvSpPr txBox="1"/>
          <p:nvPr/>
        </p:nvSpPr>
        <p:spPr>
          <a:xfrm>
            <a:off x="685800" y="3657600"/>
            <a:ext cx="1696423" cy="2646878"/>
          </a:xfrm>
          <a:prstGeom prst="rect">
            <a:avLst/>
          </a:prstGeom>
          <a:noFill/>
        </p:spPr>
        <p:txBody>
          <a:bodyPr wrap="none" rtlCol="0">
            <a:spAutoFit/>
          </a:bodyPr>
          <a:lstStyle/>
          <a:p>
            <a:r>
              <a:rPr lang="en-US" sz="16600" b="1" i="1" dirty="0" smtClean="0">
                <a:solidFill>
                  <a:srgbClr val="FF0000"/>
                </a:solidFill>
              </a:rPr>
              <a:t>S</a:t>
            </a:r>
            <a:endParaRPr lang="en-US" sz="8800" b="1" i="1" dirty="0">
              <a:solidFill>
                <a:srgbClr val="FF0000"/>
              </a:solidFill>
            </a:endParaRPr>
          </a:p>
        </p:txBody>
      </p:sp>
      <p:sp>
        <p:nvSpPr>
          <p:cNvPr id="5" name="TextBox 4"/>
          <p:cNvSpPr txBox="1"/>
          <p:nvPr/>
        </p:nvSpPr>
        <p:spPr>
          <a:xfrm>
            <a:off x="2514600" y="1143000"/>
            <a:ext cx="5257800" cy="5509200"/>
          </a:xfrm>
          <a:prstGeom prst="rect">
            <a:avLst/>
          </a:prstGeom>
          <a:noFill/>
        </p:spPr>
        <p:txBody>
          <a:bodyPr wrap="square" rtlCol="0">
            <a:spAutoFit/>
          </a:bodyPr>
          <a:lstStyle/>
          <a:p>
            <a:r>
              <a:rPr lang="en-US" sz="4000" b="1" dirty="0" smtClean="0"/>
              <a:t>Announce good intentions – </a:t>
            </a:r>
          </a:p>
          <a:p>
            <a:r>
              <a:rPr lang="en-US" sz="4000" b="1" dirty="0" smtClean="0"/>
              <a:t>don’t motivate </a:t>
            </a:r>
          </a:p>
          <a:p>
            <a:r>
              <a:rPr lang="en-US" sz="4000" b="1" dirty="0" smtClean="0"/>
              <a:t>anyone to carry them out</a:t>
            </a:r>
          </a:p>
          <a:p>
            <a:endParaRPr lang="en-US" sz="4000" b="1" dirty="0" smtClean="0"/>
          </a:p>
          <a:p>
            <a:endParaRPr lang="en-US" sz="4000" b="1" dirty="0" smtClean="0"/>
          </a:p>
          <a:p>
            <a:endParaRPr lang="en-US" sz="4000" b="1" dirty="0" smtClean="0"/>
          </a:p>
          <a:p>
            <a:endParaRPr lang="en-US" dirty="0"/>
          </a:p>
        </p:txBody>
      </p:sp>
      <p:sp>
        <p:nvSpPr>
          <p:cNvPr id="6" name="TextBox 5"/>
          <p:cNvSpPr txBox="1"/>
          <p:nvPr/>
        </p:nvSpPr>
        <p:spPr>
          <a:xfrm>
            <a:off x="2438400" y="4426565"/>
            <a:ext cx="6104337" cy="2431435"/>
          </a:xfrm>
          <a:prstGeom prst="rect">
            <a:avLst/>
          </a:prstGeom>
          <a:noFill/>
        </p:spPr>
        <p:txBody>
          <a:bodyPr wrap="square" rtlCol="0">
            <a:spAutoFit/>
          </a:bodyPr>
          <a:lstStyle/>
          <a:p>
            <a:r>
              <a:rPr lang="en-US" sz="4000" b="1" dirty="0" smtClean="0"/>
              <a:t>Find things that work and get some reward</a:t>
            </a:r>
          </a:p>
          <a:p>
            <a:endParaRPr lang="en-US" dirty="0"/>
          </a:p>
        </p:txBody>
      </p:sp>
      <p:sp>
        <p:nvSpPr>
          <p:cNvPr id="11" name="Rounded Rectangle 10"/>
          <p:cNvSpPr/>
          <p:nvPr/>
        </p:nvSpPr>
        <p:spPr>
          <a:xfrm>
            <a:off x="2590800" y="2438400"/>
            <a:ext cx="4191000" cy="565430"/>
          </a:xfrm>
          <a:prstGeom prst="roundRect">
            <a:avLst/>
          </a:prstGeom>
          <a:solidFill>
            <a:srgbClr val="FFFF00">
              <a:alpha val="42000"/>
            </a:srgbClr>
          </a:solidFill>
          <a:ln>
            <a:solidFill>
              <a:srgbClr val="FFFF00">
                <a:alpha val="47000"/>
              </a:srgbClr>
            </a:solidFill>
          </a:ln>
        </p:spPr>
        <p:style>
          <a:lnRef idx="1">
            <a:schemeClr val="accent1"/>
          </a:lnRef>
          <a:fillRef idx="3">
            <a:schemeClr val="accent1"/>
          </a:fillRef>
          <a:effectRef idx="2">
            <a:schemeClr val="accent1"/>
          </a:effectRef>
          <a:fontRef idx="minor">
            <a:schemeClr val="lt1"/>
          </a:fontRef>
        </p:style>
      </p:sp>
      <p:sp>
        <p:nvSpPr>
          <p:cNvPr id="12" name="Rounded Rectangle 11"/>
          <p:cNvSpPr/>
          <p:nvPr/>
        </p:nvSpPr>
        <p:spPr>
          <a:xfrm>
            <a:off x="2514600" y="4426565"/>
            <a:ext cx="1295401" cy="565430"/>
          </a:xfrm>
          <a:prstGeom prst="roundRect">
            <a:avLst/>
          </a:prstGeom>
          <a:solidFill>
            <a:srgbClr val="FFFF00">
              <a:alpha val="42000"/>
            </a:srgbClr>
          </a:solidFill>
          <a:ln>
            <a:solidFill>
              <a:srgbClr val="FFFF00">
                <a:alpha val="47000"/>
              </a:srgbClr>
            </a:solidFill>
          </a:ln>
        </p:spPr>
        <p:style>
          <a:lnRef idx="1">
            <a:schemeClr val="accent1"/>
          </a:lnRef>
          <a:fillRef idx="3">
            <a:schemeClr val="accent1"/>
          </a:fillRef>
          <a:effectRef idx="2">
            <a:schemeClr val="accent1"/>
          </a:effectRef>
          <a:fontRef idx="minor">
            <a:schemeClr val="lt1"/>
          </a:fontRef>
        </p:style>
      </p:sp>
      <p:sp>
        <p:nvSpPr>
          <p:cNvPr id="13" name="TextBox 12"/>
          <p:cNvSpPr txBox="1"/>
          <p:nvPr/>
        </p:nvSpPr>
        <p:spPr>
          <a:xfrm>
            <a:off x="7591115" y="6488668"/>
            <a:ext cx="1336724" cy="338554"/>
          </a:xfrm>
          <a:prstGeom prst="rect">
            <a:avLst/>
          </a:prstGeom>
          <a:noFill/>
        </p:spPr>
        <p:txBody>
          <a:bodyPr wrap="none" rtlCol="0">
            <a:spAutoFit/>
          </a:bodyPr>
          <a:lstStyle/>
          <a:p>
            <a:r>
              <a:rPr lang="en-US" sz="1600" dirty="0" smtClean="0"/>
              <a:t>Easterly, 2006</a:t>
            </a:r>
            <a:endParaRPr lang="en-US" sz="1600" dirty="0"/>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46983" y="616606"/>
            <a:ext cx="1744388" cy="2646878"/>
          </a:xfrm>
          <a:prstGeom prst="rect">
            <a:avLst/>
          </a:prstGeom>
          <a:noFill/>
        </p:spPr>
        <p:txBody>
          <a:bodyPr wrap="none" rtlCol="0">
            <a:spAutoFit/>
          </a:bodyPr>
          <a:lstStyle/>
          <a:p>
            <a:r>
              <a:rPr lang="en-US" sz="16600" b="1" i="1" dirty="0" smtClean="0">
                <a:solidFill>
                  <a:srgbClr val="FF0000"/>
                </a:solidFill>
              </a:rPr>
              <a:t>P</a:t>
            </a:r>
            <a:endParaRPr lang="en-US" sz="8800" b="1" i="1" dirty="0">
              <a:solidFill>
                <a:srgbClr val="FF0000"/>
              </a:solidFill>
            </a:endParaRPr>
          </a:p>
        </p:txBody>
      </p:sp>
      <p:sp>
        <p:nvSpPr>
          <p:cNvPr id="10" name="TextBox 9"/>
          <p:cNvSpPr txBox="1"/>
          <p:nvPr/>
        </p:nvSpPr>
        <p:spPr>
          <a:xfrm>
            <a:off x="699383" y="3415884"/>
            <a:ext cx="1696423" cy="2646878"/>
          </a:xfrm>
          <a:prstGeom prst="rect">
            <a:avLst/>
          </a:prstGeom>
          <a:noFill/>
        </p:spPr>
        <p:txBody>
          <a:bodyPr wrap="none" rtlCol="0">
            <a:spAutoFit/>
          </a:bodyPr>
          <a:lstStyle/>
          <a:p>
            <a:r>
              <a:rPr lang="en-US" sz="16600" b="1" i="1" dirty="0" smtClean="0">
                <a:solidFill>
                  <a:srgbClr val="FF0000"/>
                </a:solidFill>
              </a:rPr>
              <a:t>S</a:t>
            </a:r>
            <a:endParaRPr lang="en-US" sz="8800" b="1" i="1" dirty="0">
              <a:solidFill>
                <a:srgbClr val="FF0000"/>
              </a:solidFill>
            </a:endParaRPr>
          </a:p>
        </p:txBody>
      </p:sp>
      <p:sp>
        <p:nvSpPr>
          <p:cNvPr id="5" name="TextBox 4"/>
          <p:cNvSpPr txBox="1"/>
          <p:nvPr/>
        </p:nvSpPr>
        <p:spPr>
          <a:xfrm>
            <a:off x="2514600" y="685800"/>
            <a:ext cx="6336185" cy="3046988"/>
          </a:xfrm>
          <a:prstGeom prst="rect">
            <a:avLst/>
          </a:prstGeom>
          <a:noFill/>
        </p:spPr>
        <p:txBody>
          <a:bodyPr wrap="square" rtlCol="0">
            <a:spAutoFit/>
          </a:bodyPr>
          <a:lstStyle/>
          <a:p>
            <a:r>
              <a:rPr lang="en-US" sz="4000" b="1" dirty="0" smtClean="0"/>
              <a:t>Raise expectations but take no responsibility for meeting them</a:t>
            </a:r>
          </a:p>
          <a:p>
            <a:endParaRPr lang="en-US" dirty="0"/>
          </a:p>
        </p:txBody>
      </p:sp>
      <p:sp>
        <p:nvSpPr>
          <p:cNvPr id="6" name="TextBox 5"/>
          <p:cNvSpPr txBox="1"/>
          <p:nvPr/>
        </p:nvSpPr>
        <p:spPr>
          <a:xfrm>
            <a:off x="2514600" y="4038600"/>
            <a:ext cx="5027356" cy="2431435"/>
          </a:xfrm>
          <a:prstGeom prst="rect">
            <a:avLst/>
          </a:prstGeom>
          <a:noFill/>
        </p:spPr>
        <p:txBody>
          <a:bodyPr wrap="square" rtlCol="0">
            <a:spAutoFit/>
          </a:bodyPr>
          <a:lstStyle/>
          <a:p>
            <a:r>
              <a:rPr lang="en-US" sz="4000" b="1" dirty="0" smtClean="0"/>
              <a:t>Accept responsibility for their actions</a:t>
            </a:r>
          </a:p>
          <a:p>
            <a:endParaRPr lang="en-US" dirty="0"/>
          </a:p>
        </p:txBody>
      </p:sp>
      <p:sp>
        <p:nvSpPr>
          <p:cNvPr id="8" name="Rounded Rectangle 7"/>
          <p:cNvSpPr/>
          <p:nvPr/>
        </p:nvSpPr>
        <p:spPr>
          <a:xfrm>
            <a:off x="2590800" y="4191000"/>
            <a:ext cx="2209800" cy="565430"/>
          </a:xfrm>
          <a:prstGeom prst="roundRect">
            <a:avLst/>
          </a:prstGeom>
          <a:solidFill>
            <a:srgbClr val="FFFF00">
              <a:alpha val="42000"/>
            </a:srgbClr>
          </a:solidFill>
          <a:ln>
            <a:solidFill>
              <a:srgbClr val="FFFF00">
                <a:alpha val="47000"/>
              </a:srgbClr>
            </a:solidFill>
          </a:ln>
        </p:spPr>
        <p:style>
          <a:lnRef idx="1">
            <a:schemeClr val="accent1"/>
          </a:lnRef>
          <a:fillRef idx="3">
            <a:schemeClr val="accent1"/>
          </a:fillRef>
          <a:effectRef idx="2">
            <a:schemeClr val="accent1"/>
          </a:effectRef>
          <a:fontRef idx="minor">
            <a:schemeClr val="lt1"/>
          </a:fontRef>
        </p:style>
      </p:sp>
      <p:sp>
        <p:nvSpPr>
          <p:cNvPr id="11" name="Rounded Rectangle 10"/>
          <p:cNvSpPr/>
          <p:nvPr/>
        </p:nvSpPr>
        <p:spPr>
          <a:xfrm>
            <a:off x="2590800" y="1981200"/>
            <a:ext cx="3962400" cy="565430"/>
          </a:xfrm>
          <a:prstGeom prst="roundRect">
            <a:avLst/>
          </a:prstGeom>
          <a:solidFill>
            <a:srgbClr val="FFFF00">
              <a:alpha val="42000"/>
            </a:srgbClr>
          </a:solidFill>
          <a:ln>
            <a:solidFill>
              <a:srgbClr val="FFFF00">
                <a:alpha val="47000"/>
              </a:srgbClr>
            </a:solidFill>
          </a:ln>
        </p:spPr>
        <p:style>
          <a:lnRef idx="1">
            <a:schemeClr val="accent1"/>
          </a:lnRef>
          <a:fillRef idx="3">
            <a:schemeClr val="accent1"/>
          </a:fillRef>
          <a:effectRef idx="2">
            <a:schemeClr val="accent1"/>
          </a:effectRef>
          <a:fontRef idx="minor">
            <a:schemeClr val="lt1"/>
          </a:fontRef>
        </p:style>
      </p:sp>
      <p:sp>
        <p:nvSpPr>
          <p:cNvPr id="13" name="TextBox 12"/>
          <p:cNvSpPr txBox="1"/>
          <p:nvPr/>
        </p:nvSpPr>
        <p:spPr>
          <a:xfrm>
            <a:off x="7591115" y="6488668"/>
            <a:ext cx="1336724" cy="338554"/>
          </a:xfrm>
          <a:prstGeom prst="rect">
            <a:avLst/>
          </a:prstGeom>
          <a:noFill/>
        </p:spPr>
        <p:txBody>
          <a:bodyPr wrap="none" rtlCol="0">
            <a:spAutoFit/>
          </a:bodyPr>
          <a:lstStyle/>
          <a:p>
            <a:r>
              <a:rPr lang="en-US" sz="1600" dirty="0" smtClean="0"/>
              <a:t>Easterly, 2006</a:t>
            </a:r>
            <a:endParaRPr lang="en-US" sz="1600" dirty="0"/>
          </a:p>
        </p:txBody>
      </p:sp>
      <p:sp>
        <p:nvSpPr>
          <p:cNvPr id="14" name="Rounded Rectangle 13"/>
          <p:cNvSpPr/>
          <p:nvPr/>
        </p:nvSpPr>
        <p:spPr>
          <a:xfrm>
            <a:off x="2590800" y="4724400"/>
            <a:ext cx="3886200" cy="565430"/>
          </a:xfrm>
          <a:prstGeom prst="roundRect">
            <a:avLst/>
          </a:prstGeom>
          <a:solidFill>
            <a:srgbClr val="FFFF00">
              <a:alpha val="42000"/>
            </a:srgbClr>
          </a:solidFill>
          <a:ln>
            <a:solidFill>
              <a:srgbClr val="FFFF00">
                <a:alpha val="47000"/>
              </a:srgbClr>
            </a:solidFill>
          </a:ln>
        </p:spPr>
        <p:style>
          <a:lnRef idx="1">
            <a:schemeClr val="accent1"/>
          </a:lnRef>
          <a:fillRef idx="3">
            <a:schemeClr val="accent1"/>
          </a:fillRef>
          <a:effectRef idx="2">
            <a:schemeClr val="accent1"/>
          </a:effectRef>
          <a:fontRef idx="minor">
            <a:schemeClr val="lt1"/>
          </a:fontRef>
        </p:style>
      </p:sp>
      <p:sp>
        <p:nvSpPr>
          <p:cNvPr id="15" name="Rounded Rectangle 14"/>
          <p:cNvSpPr/>
          <p:nvPr/>
        </p:nvSpPr>
        <p:spPr>
          <a:xfrm>
            <a:off x="5029201" y="1371600"/>
            <a:ext cx="1143000" cy="565430"/>
          </a:xfrm>
          <a:prstGeom prst="roundRect">
            <a:avLst/>
          </a:prstGeom>
          <a:solidFill>
            <a:srgbClr val="FFFF00">
              <a:alpha val="42000"/>
            </a:srgbClr>
          </a:solidFill>
          <a:ln>
            <a:solidFill>
              <a:srgbClr val="FFFF00">
                <a:alpha val="47000"/>
              </a:srgbClr>
            </a:solidFill>
          </a:ln>
        </p:spPr>
        <p:style>
          <a:lnRef idx="1">
            <a:schemeClr val="accent1"/>
          </a:lnRef>
          <a:fillRef idx="3">
            <a:schemeClr val="accent1"/>
          </a:fillRef>
          <a:effectRef idx="2">
            <a:schemeClr val="accent1"/>
          </a:effectRef>
          <a:fontRef idx="minor">
            <a:schemeClr val="lt1"/>
          </a:fontRef>
        </p:style>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46983" y="616606"/>
            <a:ext cx="1744388" cy="2646878"/>
          </a:xfrm>
          <a:prstGeom prst="rect">
            <a:avLst/>
          </a:prstGeom>
          <a:noFill/>
        </p:spPr>
        <p:txBody>
          <a:bodyPr wrap="none" rtlCol="0">
            <a:spAutoFit/>
          </a:bodyPr>
          <a:lstStyle/>
          <a:p>
            <a:r>
              <a:rPr lang="en-US" sz="16600" b="1" i="1" dirty="0" smtClean="0">
                <a:solidFill>
                  <a:srgbClr val="FF0000"/>
                </a:solidFill>
              </a:rPr>
              <a:t>P</a:t>
            </a:r>
            <a:endParaRPr lang="en-US" sz="8800" b="1" i="1" dirty="0">
              <a:solidFill>
                <a:srgbClr val="FF0000"/>
              </a:solidFill>
            </a:endParaRPr>
          </a:p>
        </p:txBody>
      </p:sp>
      <p:sp>
        <p:nvSpPr>
          <p:cNvPr id="10" name="TextBox 9"/>
          <p:cNvSpPr txBox="1"/>
          <p:nvPr/>
        </p:nvSpPr>
        <p:spPr>
          <a:xfrm>
            <a:off x="699383" y="3415884"/>
            <a:ext cx="1696423" cy="2646878"/>
          </a:xfrm>
          <a:prstGeom prst="rect">
            <a:avLst/>
          </a:prstGeom>
          <a:noFill/>
        </p:spPr>
        <p:txBody>
          <a:bodyPr wrap="none" rtlCol="0">
            <a:spAutoFit/>
          </a:bodyPr>
          <a:lstStyle/>
          <a:p>
            <a:r>
              <a:rPr lang="en-US" sz="16600" b="1" i="1" dirty="0" smtClean="0">
                <a:solidFill>
                  <a:srgbClr val="FF0000"/>
                </a:solidFill>
              </a:rPr>
              <a:t>S</a:t>
            </a:r>
            <a:endParaRPr lang="en-US" sz="8800" b="1" i="1" dirty="0">
              <a:solidFill>
                <a:srgbClr val="FF0000"/>
              </a:solidFill>
            </a:endParaRPr>
          </a:p>
        </p:txBody>
      </p:sp>
      <p:sp>
        <p:nvSpPr>
          <p:cNvPr id="5" name="TextBox 4"/>
          <p:cNvSpPr txBox="1"/>
          <p:nvPr/>
        </p:nvSpPr>
        <p:spPr>
          <a:xfrm>
            <a:off x="2438400" y="1676400"/>
            <a:ext cx="6945785" cy="984885"/>
          </a:xfrm>
          <a:prstGeom prst="rect">
            <a:avLst/>
          </a:prstGeom>
          <a:noFill/>
        </p:spPr>
        <p:txBody>
          <a:bodyPr wrap="square" rtlCol="0">
            <a:spAutoFit/>
          </a:bodyPr>
          <a:lstStyle/>
          <a:p>
            <a:r>
              <a:rPr lang="en-US" sz="4000" b="1" dirty="0" smtClean="0"/>
              <a:t>Determine what to supply</a:t>
            </a:r>
          </a:p>
          <a:p>
            <a:endParaRPr lang="en-US" dirty="0"/>
          </a:p>
        </p:txBody>
      </p:sp>
      <p:sp>
        <p:nvSpPr>
          <p:cNvPr id="6" name="TextBox 5"/>
          <p:cNvSpPr txBox="1"/>
          <p:nvPr/>
        </p:nvSpPr>
        <p:spPr>
          <a:xfrm>
            <a:off x="2438399" y="4483805"/>
            <a:ext cx="6104337" cy="1815882"/>
          </a:xfrm>
          <a:prstGeom prst="rect">
            <a:avLst/>
          </a:prstGeom>
          <a:noFill/>
        </p:spPr>
        <p:txBody>
          <a:bodyPr wrap="square" rtlCol="0">
            <a:spAutoFit/>
          </a:bodyPr>
          <a:lstStyle/>
          <a:p>
            <a:r>
              <a:rPr lang="en-US" sz="4000" b="1" dirty="0" smtClean="0"/>
              <a:t>Find out what’s in demand</a:t>
            </a:r>
          </a:p>
          <a:p>
            <a:endParaRPr lang="en-US" dirty="0"/>
          </a:p>
        </p:txBody>
      </p:sp>
      <p:sp>
        <p:nvSpPr>
          <p:cNvPr id="7" name="Rounded Rectangle 6"/>
          <p:cNvSpPr/>
          <p:nvPr/>
        </p:nvSpPr>
        <p:spPr>
          <a:xfrm>
            <a:off x="2514600" y="5181600"/>
            <a:ext cx="2366569" cy="565430"/>
          </a:xfrm>
          <a:prstGeom prst="roundRect">
            <a:avLst/>
          </a:prstGeom>
          <a:solidFill>
            <a:srgbClr val="FFFF00">
              <a:alpha val="42000"/>
            </a:srgbClr>
          </a:solidFill>
          <a:ln>
            <a:solidFill>
              <a:srgbClr val="FFFF00">
                <a:alpha val="47000"/>
              </a:srgbClr>
            </a:solidFill>
          </a:ln>
        </p:spPr>
        <p:style>
          <a:lnRef idx="1">
            <a:schemeClr val="accent1"/>
          </a:lnRef>
          <a:fillRef idx="3">
            <a:schemeClr val="accent1"/>
          </a:fillRef>
          <a:effectRef idx="2">
            <a:schemeClr val="accent1"/>
          </a:effectRef>
          <a:fontRef idx="minor">
            <a:schemeClr val="lt1"/>
          </a:fontRef>
        </p:style>
      </p:sp>
      <p:sp>
        <p:nvSpPr>
          <p:cNvPr id="8" name="Rounded Rectangle 7"/>
          <p:cNvSpPr/>
          <p:nvPr/>
        </p:nvSpPr>
        <p:spPr>
          <a:xfrm>
            <a:off x="2438400" y="1828800"/>
            <a:ext cx="3048000" cy="565430"/>
          </a:xfrm>
          <a:prstGeom prst="roundRect">
            <a:avLst/>
          </a:prstGeom>
          <a:solidFill>
            <a:srgbClr val="FFFF00">
              <a:alpha val="42000"/>
            </a:srgbClr>
          </a:solidFill>
          <a:ln>
            <a:solidFill>
              <a:srgbClr val="FFFF00">
                <a:alpha val="47000"/>
              </a:srgbClr>
            </a:solidFill>
          </a:ln>
        </p:spPr>
        <p:style>
          <a:lnRef idx="1">
            <a:schemeClr val="accent1"/>
          </a:lnRef>
          <a:fillRef idx="3">
            <a:schemeClr val="accent1"/>
          </a:fillRef>
          <a:effectRef idx="2">
            <a:schemeClr val="accent1"/>
          </a:effectRef>
          <a:fontRef idx="minor">
            <a:schemeClr val="lt1"/>
          </a:fontRef>
        </p:style>
      </p:sp>
      <p:sp>
        <p:nvSpPr>
          <p:cNvPr id="11" name="TextBox 10"/>
          <p:cNvSpPr txBox="1"/>
          <p:nvPr/>
        </p:nvSpPr>
        <p:spPr>
          <a:xfrm>
            <a:off x="7591115" y="6488668"/>
            <a:ext cx="1336724" cy="338554"/>
          </a:xfrm>
          <a:prstGeom prst="rect">
            <a:avLst/>
          </a:prstGeom>
          <a:noFill/>
        </p:spPr>
        <p:txBody>
          <a:bodyPr wrap="none" rtlCol="0">
            <a:spAutoFit/>
          </a:bodyPr>
          <a:lstStyle/>
          <a:p>
            <a:r>
              <a:rPr lang="en-US" sz="1600" dirty="0" smtClean="0"/>
              <a:t>Easterly, 2006</a:t>
            </a:r>
            <a:endParaRPr lang="en-US" sz="1600" dirty="0"/>
          </a:p>
        </p:txBody>
      </p:sp>
      <p:sp>
        <p:nvSpPr>
          <p:cNvPr id="12" name="Rounded Rectangle 11"/>
          <p:cNvSpPr/>
          <p:nvPr/>
        </p:nvSpPr>
        <p:spPr>
          <a:xfrm>
            <a:off x="6934200" y="4572000"/>
            <a:ext cx="838200" cy="565430"/>
          </a:xfrm>
          <a:prstGeom prst="roundRect">
            <a:avLst/>
          </a:prstGeom>
          <a:solidFill>
            <a:srgbClr val="FFFF00">
              <a:alpha val="42000"/>
            </a:srgbClr>
          </a:solidFill>
          <a:ln>
            <a:solidFill>
              <a:srgbClr val="FFFF00">
                <a:alpha val="47000"/>
              </a:srgbClr>
            </a:solidFill>
          </a:ln>
        </p:spPr>
        <p:style>
          <a:lnRef idx="1">
            <a:schemeClr val="accent1"/>
          </a:lnRef>
          <a:fillRef idx="3">
            <a:schemeClr val="accent1"/>
          </a:fillRef>
          <a:effectRef idx="2">
            <a:schemeClr val="accent1"/>
          </a:effectRef>
          <a:fontRef idx="minor">
            <a:schemeClr val="lt1"/>
          </a:fontRef>
        </p:style>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46983" y="616606"/>
            <a:ext cx="1744388" cy="2646878"/>
          </a:xfrm>
          <a:prstGeom prst="rect">
            <a:avLst/>
          </a:prstGeom>
          <a:noFill/>
        </p:spPr>
        <p:txBody>
          <a:bodyPr wrap="none" rtlCol="0">
            <a:spAutoFit/>
          </a:bodyPr>
          <a:lstStyle/>
          <a:p>
            <a:r>
              <a:rPr lang="en-US" sz="16600" b="1" i="1" dirty="0" smtClean="0">
                <a:solidFill>
                  <a:srgbClr val="FF0000"/>
                </a:solidFill>
              </a:rPr>
              <a:t>P</a:t>
            </a:r>
            <a:endParaRPr lang="en-US" sz="8800" b="1" i="1" dirty="0">
              <a:solidFill>
                <a:srgbClr val="FF0000"/>
              </a:solidFill>
            </a:endParaRPr>
          </a:p>
        </p:txBody>
      </p:sp>
      <p:sp>
        <p:nvSpPr>
          <p:cNvPr id="10" name="TextBox 9"/>
          <p:cNvSpPr txBox="1"/>
          <p:nvPr/>
        </p:nvSpPr>
        <p:spPr>
          <a:xfrm>
            <a:off x="699383" y="3415884"/>
            <a:ext cx="1696423" cy="2646878"/>
          </a:xfrm>
          <a:prstGeom prst="rect">
            <a:avLst/>
          </a:prstGeom>
          <a:noFill/>
        </p:spPr>
        <p:txBody>
          <a:bodyPr wrap="none" rtlCol="0">
            <a:spAutoFit/>
          </a:bodyPr>
          <a:lstStyle/>
          <a:p>
            <a:r>
              <a:rPr lang="en-US" sz="16600" b="1" i="1" dirty="0" smtClean="0">
                <a:solidFill>
                  <a:srgbClr val="FF0000"/>
                </a:solidFill>
              </a:rPr>
              <a:t>S</a:t>
            </a:r>
            <a:endParaRPr lang="en-US" sz="8800" b="1" i="1" dirty="0">
              <a:solidFill>
                <a:srgbClr val="FF0000"/>
              </a:solidFill>
            </a:endParaRPr>
          </a:p>
        </p:txBody>
      </p:sp>
      <p:sp>
        <p:nvSpPr>
          <p:cNvPr id="5" name="TextBox 4"/>
          <p:cNvSpPr txBox="1"/>
          <p:nvPr/>
        </p:nvSpPr>
        <p:spPr>
          <a:xfrm>
            <a:off x="2286000" y="1604017"/>
            <a:ext cx="6651166" cy="1815882"/>
          </a:xfrm>
          <a:prstGeom prst="rect">
            <a:avLst/>
          </a:prstGeom>
          <a:noFill/>
        </p:spPr>
        <p:txBody>
          <a:bodyPr wrap="square" rtlCol="0">
            <a:spAutoFit/>
          </a:bodyPr>
          <a:lstStyle/>
          <a:p>
            <a:r>
              <a:rPr lang="en-US" sz="4000" b="1" dirty="0" smtClean="0"/>
              <a:t>Apply global blueprints</a:t>
            </a:r>
          </a:p>
          <a:p>
            <a:endParaRPr lang="en-US" dirty="0"/>
          </a:p>
        </p:txBody>
      </p:sp>
      <p:sp>
        <p:nvSpPr>
          <p:cNvPr id="6" name="TextBox 5"/>
          <p:cNvSpPr txBox="1"/>
          <p:nvPr/>
        </p:nvSpPr>
        <p:spPr>
          <a:xfrm>
            <a:off x="2394857" y="4426073"/>
            <a:ext cx="6147880" cy="1323439"/>
          </a:xfrm>
          <a:prstGeom prst="rect">
            <a:avLst/>
          </a:prstGeom>
          <a:noFill/>
        </p:spPr>
        <p:txBody>
          <a:bodyPr wrap="square" rtlCol="0">
            <a:spAutoFit/>
          </a:bodyPr>
          <a:lstStyle/>
          <a:p>
            <a:r>
              <a:rPr lang="en-US" sz="4000" b="1" dirty="0" smtClean="0"/>
              <a:t>Adapt to local conditions</a:t>
            </a:r>
          </a:p>
          <a:p>
            <a:endParaRPr lang="en-US" dirty="0"/>
          </a:p>
        </p:txBody>
      </p:sp>
      <p:sp>
        <p:nvSpPr>
          <p:cNvPr id="8" name="Rounded Rectangle 7"/>
          <p:cNvSpPr/>
          <p:nvPr/>
        </p:nvSpPr>
        <p:spPr>
          <a:xfrm>
            <a:off x="4971142" y="4459514"/>
            <a:ext cx="1687287" cy="565430"/>
          </a:xfrm>
          <a:prstGeom prst="roundRect">
            <a:avLst/>
          </a:prstGeom>
          <a:solidFill>
            <a:srgbClr val="FFFF00">
              <a:alpha val="42000"/>
            </a:srgbClr>
          </a:solidFill>
          <a:ln>
            <a:solidFill>
              <a:srgbClr val="FFFF00">
                <a:alpha val="47000"/>
              </a:srgbClr>
            </a:solidFill>
          </a:ln>
        </p:spPr>
        <p:style>
          <a:lnRef idx="1">
            <a:schemeClr val="accent1"/>
          </a:lnRef>
          <a:fillRef idx="3">
            <a:schemeClr val="accent1"/>
          </a:fillRef>
          <a:effectRef idx="2">
            <a:schemeClr val="accent1"/>
          </a:effectRef>
          <a:fontRef idx="minor">
            <a:schemeClr val="lt1"/>
          </a:fontRef>
        </p:style>
      </p:sp>
      <p:sp>
        <p:nvSpPr>
          <p:cNvPr id="12" name="Rounded Rectangle 11"/>
          <p:cNvSpPr/>
          <p:nvPr/>
        </p:nvSpPr>
        <p:spPr>
          <a:xfrm>
            <a:off x="4114800" y="1752600"/>
            <a:ext cx="2209800" cy="565430"/>
          </a:xfrm>
          <a:prstGeom prst="roundRect">
            <a:avLst/>
          </a:prstGeom>
          <a:solidFill>
            <a:srgbClr val="FFFF00">
              <a:alpha val="42000"/>
            </a:srgbClr>
          </a:solidFill>
          <a:ln>
            <a:solidFill>
              <a:srgbClr val="FFFF00">
                <a:alpha val="47000"/>
              </a:srgbClr>
            </a:solidFill>
          </a:ln>
        </p:spPr>
        <p:style>
          <a:lnRef idx="1">
            <a:schemeClr val="accent1"/>
          </a:lnRef>
          <a:fillRef idx="3">
            <a:schemeClr val="accent1"/>
          </a:fillRef>
          <a:effectRef idx="2">
            <a:schemeClr val="accent1"/>
          </a:effectRef>
          <a:fontRef idx="minor">
            <a:schemeClr val="lt1"/>
          </a:fontRef>
        </p:style>
      </p:sp>
      <p:sp>
        <p:nvSpPr>
          <p:cNvPr id="13" name="TextBox 12"/>
          <p:cNvSpPr txBox="1"/>
          <p:nvPr/>
        </p:nvSpPr>
        <p:spPr>
          <a:xfrm>
            <a:off x="7591115" y="6488668"/>
            <a:ext cx="1336724" cy="338554"/>
          </a:xfrm>
          <a:prstGeom prst="rect">
            <a:avLst/>
          </a:prstGeom>
          <a:noFill/>
        </p:spPr>
        <p:txBody>
          <a:bodyPr wrap="none" rtlCol="0">
            <a:spAutoFit/>
          </a:bodyPr>
          <a:lstStyle/>
          <a:p>
            <a:r>
              <a:rPr lang="en-US" sz="1600" dirty="0" smtClean="0"/>
              <a:t>Easterly, 2006</a:t>
            </a:r>
            <a:endParaRPr lang="en-US" sz="1600" dirty="0"/>
          </a:p>
        </p:txBody>
      </p:sp>
      <p:sp>
        <p:nvSpPr>
          <p:cNvPr id="11" name="Rounded Rectangle 10"/>
          <p:cNvSpPr/>
          <p:nvPr/>
        </p:nvSpPr>
        <p:spPr>
          <a:xfrm>
            <a:off x="2362200" y="2286000"/>
            <a:ext cx="2895600" cy="565430"/>
          </a:xfrm>
          <a:prstGeom prst="roundRect">
            <a:avLst/>
          </a:prstGeom>
          <a:solidFill>
            <a:srgbClr val="FFFF00">
              <a:alpha val="42000"/>
            </a:srgbClr>
          </a:solidFill>
          <a:ln>
            <a:solidFill>
              <a:srgbClr val="FFFF00">
                <a:alpha val="47000"/>
              </a:srgbClr>
            </a:solidFill>
          </a:ln>
        </p:spPr>
        <p:style>
          <a:lnRef idx="1">
            <a:schemeClr val="accent1"/>
          </a:lnRef>
          <a:fillRef idx="3">
            <a:schemeClr val="accent1"/>
          </a:fillRef>
          <a:effectRef idx="2">
            <a:schemeClr val="accent1"/>
          </a:effectRef>
          <a:fontRef idx="minor">
            <a:schemeClr val="lt1"/>
          </a:fontRef>
        </p:style>
      </p:sp>
      <p:sp>
        <p:nvSpPr>
          <p:cNvPr id="14" name="Rounded Rectangle 13"/>
          <p:cNvSpPr/>
          <p:nvPr/>
        </p:nvSpPr>
        <p:spPr>
          <a:xfrm>
            <a:off x="2456544" y="5159828"/>
            <a:ext cx="3124200" cy="565430"/>
          </a:xfrm>
          <a:prstGeom prst="roundRect">
            <a:avLst/>
          </a:prstGeom>
          <a:solidFill>
            <a:srgbClr val="FFFF00">
              <a:alpha val="42000"/>
            </a:srgbClr>
          </a:solidFill>
          <a:ln>
            <a:solidFill>
              <a:srgbClr val="FFFF00">
                <a:alpha val="47000"/>
              </a:srgbClr>
            </a:solidFill>
          </a:ln>
        </p:spPr>
        <p:style>
          <a:lnRef idx="1">
            <a:schemeClr val="accent1"/>
          </a:lnRef>
          <a:fillRef idx="3">
            <a:schemeClr val="accent1"/>
          </a:fillRef>
          <a:effectRef idx="2">
            <a:schemeClr val="accent1"/>
          </a:effectRef>
          <a:fontRef idx="minor">
            <a:schemeClr val="lt1"/>
          </a:fontRef>
        </p:style>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81000" y="1066800"/>
            <a:ext cx="1744388" cy="2646878"/>
          </a:xfrm>
          <a:prstGeom prst="rect">
            <a:avLst/>
          </a:prstGeom>
          <a:noFill/>
        </p:spPr>
        <p:txBody>
          <a:bodyPr wrap="none" rtlCol="0">
            <a:spAutoFit/>
          </a:bodyPr>
          <a:lstStyle/>
          <a:p>
            <a:r>
              <a:rPr lang="en-US" sz="16600" b="1" i="1" dirty="0" smtClean="0">
                <a:solidFill>
                  <a:srgbClr val="FF0000"/>
                </a:solidFill>
              </a:rPr>
              <a:t>P</a:t>
            </a:r>
            <a:endParaRPr lang="en-US" sz="8800" b="1" i="1" dirty="0">
              <a:solidFill>
                <a:srgbClr val="FF0000"/>
              </a:solidFill>
            </a:endParaRPr>
          </a:p>
        </p:txBody>
      </p:sp>
      <p:sp>
        <p:nvSpPr>
          <p:cNvPr id="10" name="TextBox 9"/>
          <p:cNvSpPr txBox="1"/>
          <p:nvPr/>
        </p:nvSpPr>
        <p:spPr>
          <a:xfrm>
            <a:off x="457200" y="3429000"/>
            <a:ext cx="1696423" cy="2646878"/>
          </a:xfrm>
          <a:prstGeom prst="rect">
            <a:avLst/>
          </a:prstGeom>
          <a:noFill/>
        </p:spPr>
        <p:txBody>
          <a:bodyPr wrap="none" rtlCol="0">
            <a:spAutoFit/>
          </a:bodyPr>
          <a:lstStyle/>
          <a:p>
            <a:r>
              <a:rPr lang="en-US" sz="16600" b="1" i="1" dirty="0" smtClean="0">
                <a:solidFill>
                  <a:srgbClr val="FF0000"/>
                </a:solidFill>
              </a:rPr>
              <a:t>S</a:t>
            </a:r>
            <a:endParaRPr lang="en-US" sz="8800" b="1" i="1" dirty="0">
              <a:solidFill>
                <a:srgbClr val="FF0000"/>
              </a:solidFill>
            </a:endParaRPr>
          </a:p>
        </p:txBody>
      </p:sp>
      <p:sp>
        <p:nvSpPr>
          <p:cNvPr id="5" name="TextBox 4"/>
          <p:cNvSpPr txBox="1"/>
          <p:nvPr/>
        </p:nvSpPr>
        <p:spPr>
          <a:xfrm>
            <a:off x="1991381" y="1411577"/>
            <a:ext cx="6945785" cy="1600438"/>
          </a:xfrm>
          <a:prstGeom prst="rect">
            <a:avLst/>
          </a:prstGeom>
          <a:noFill/>
        </p:spPr>
        <p:txBody>
          <a:bodyPr wrap="square" rtlCol="0">
            <a:spAutoFit/>
          </a:bodyPr>
          <a:lstStyle/>
          <a:p>
            <a:r>
              <a:rPr lang="en-US" sz="4000" b="1" dirty="0" smtClean="0"/>
              <a:t>Believes outsiders know enough to impose solutions</a:t>
            </a:r>
          </a:p>
          <a:p>
            <a:endParaRPr lang="en-US" dirty="0"/>
          </a:p>
        </p:txBody>
      </p:sp>
      <p:sp>
        <p:nvSpPr>
          <p:cNvPr id="6" name="TextBox 5"/>
          <p:cNvSpPr txBox="1"/>
          <p:nvPr/>
        </p:nvSpPr>
        <p:spPr>
          <a:xfrm>
            <a:off x="1991381" y="3906485"/>
            <a:ext cx="6551356" cy="2215991"/>
          </a:xfrm>
          <a:prstGeom prst="rect">
            <a:avLst/>
          </a:prstGeom>
          <a:noFill/>
        </p:spPr>
        <p:txBody>
          <a:bodyPr wrap="square" rtlCol="0">
            <a:spAutoFit/>
          </a:bodyPr>
          <a:lstStyle/>
          <a:p>
            <a:r>
              <a:rPr lang="en-US" sz="4000" b="1" dirty="0" smtClean="0"/>
              <a:t>Believes only insiders have enough knowledge to find solutions</a:t>
            </a:r>
          </a:p>
          <a:p>
            <a:endParaRPr lang="en-US" dirty="0"/>
          </a:p>
        </p:txBody>
      </p:sp>
      <p:sp>
        <p:nvSpPr>
          <p:cNvPr id="7" name="Rounded Rectangle 6"/>
          <p:cNvSpPr/>
          <p:nvPr/>
        </p:nvSpPr>
        <p:spPr>
          <a:xfrm>
            <a:off x="2133600" y="2743200"/>
            <a:ext cx="2057400" cy="565430"/>
          </a:xfrm>
          <a:prstGeom prst="roundRect">
            <a:avLst/>
          </a:prstGeom>
          <a:solidFill>
            <a:srgbClr val="FFFF00">
              <a:alpha val="42000"/>
            </a:srgbClr>
          </a:solidFill>
          <a:ln>
            <a:solidFill>
              <a:srgbClr val="FFFF00">
                <a:alpha val="47000"/>
              </a:srgbClr>
            </a:solidFill>
          </a:ln>
        </p:spPr>
        <p:style>
          <a:lnRef idx="1">
            <a:schemeClr val="accent1"/>
          </a:lnRef>
          <a:fillRef idx="3">
            <a:schemeClr val="accent1"/>
          </a:fillRef>
          <a:effectRef idx="2">
            <a:schemeClr val="accent1"/>
          </a:effectRef>
          <a:fontRef idx="minor">
            <a:schemeClr val="lt1"/>
          </a:fontRef>
        </p:style>
      </p:sp>
      <p:sp>
        <p:nvSpPr>
          <p:cNvPr id="11" name="Rounded Rectangle 10"/>
          <p:cNvSpPr/>
          <p:nvPr/>
        </p:nvSpPr>
        <p:spPr>
          <a:xfrm>
            <a:off x="6096000" y="5181600"/>
            <a:ext cx="1143000" cy="565430"/>
          </a:xfrm>
          <a:prstGeom prst="roundRect">
            <a:avLst/>
          </a:prstGeom>
          <a:solidFill>
            <a:srgbClr val="FFFF00">
              <a:alpha val="42000"/>
            </a:srgbClr>
          </a:solidFill>
          <a:ln>
            <a:solidFill>
              <a:srgbClr val="FFFF00">
                <a:alpha val="47000"/>
              </a:srgbClr>
            </a:solidFill>
          </a:ln>
        </p:spPr>
        <p:style>
          <a:lnRef idx="1">
            <a:schemeClr val="accent1"/>
          </a:lnRef>
          <a:fillRef idx="3">
            <a:schemeClr val="accent1"/>
          </a:fillRef>
          <a:effectRef idx="2">
            <a:schemeClr val="accent1"/>
          </a:effectRef>
          <a:fontRef idx="minor">
            <a:schemeClr val="lt1"/>
          </a:fontRef>
        </p:style>
      </p:sp>
      <p:sp>
        <p:nvSpPr>
          <p:cNvPr id="12" name="TextBox 11"/>
          <p:cNvSpPr txBox="1"/>
          <p:nvPr/>
        </p:nvSpPr>
        <p:spPr>
          <a:xfrm>
            <a:off x="7591115" y="6488668"/>
            <a:ext cx="1336724" cy="338554"/>
          </a:xfrm>
          <a:prstGeom prst="rect">
            <a:avLst/>
          </a:prstGeom>
          <a:noFill/>
        </p:spPr>
        <p:txBody>
          <a:bodyPr wrap="none" rtlCol="0">
            <a:spAutoFit/>
          </a:bodyPr>
          <a:lstStyle/>
          <a:p>
            <a:r>
              <a:rPr lang="en-US" sz="1600" dirty="0" smtClean="0"/>
              <a:t>Easterly, 2006</a:t>
            </a:r>
            <a:endParaRPr lang="en-US" sz="1600" dirty="0"/>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Content Placeholder 3" descr="Irrelevant to Children's Futures.jpg"/>
          <p:cNvPicPr>
            <a:picLocks noGrp="1" noChangeAspect="1"/>
          </p:cNvPicPr>
          <p:nvPr>
            <p:ph idx="4294967295"/>
          </p:nvPr>
        </p:nvPicPr>
        <p:blipFill>
          <a:blip r:embed="rId4" cstate="email"/>
          <a:srcRect/>
          <a:stretch>
            <a:fillRect/>
          </a:stretch>
        </p:blipFill>
        <p:spPr>
          <a:xfrm>
            <a:off x="0" y="0"/>
            <a:ext cx="9372600" cy="6937375"/>
          </a:xfrm>
        </p:spPr>
      </p:pic>
      <p:sp>
        <p:nvSpPr>
          <p:cNvPr id="3" name="Slide Number Placeholder 2"/>
          <p:cNvSpPr>
            <a:spLocks noGrp="1"/>
          </p:cNvSpPr>
          <p:nvPr>
            <p:ph type="sldNum" sz="quarter" idx="12"/>
          </p:nvPr>
        </p:nvSpPr>
        <p:spPr/>
        <p:txBody>
          <a:bodyPr/>
          <a:lstStyle/>
          <a:p>
            <a:pPr>
              <a:defRPr/>
            </a:pPr>
            <a:fld id="{7A9BA69C-E6CD-4467-8EB8-C04CC3CA3AEA}" type="slidenum">
              <a:rPr lang="en-US" smtClean="0"/>
              <a:pPr>
                <a:defRPr/>
              </a:pPr>
              <a:t>89</a:t>
            </a:fld>
            <a:endParaRPr lang="en-US"/>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3"/>
          <p:cNvSpPr>
            <a:spLocks noGrp="1"/>
          </p:cNvSpPr>
          <p:nvPr>
            <p:ph type="ctrTitle" sz="quarter"/>
          </p:nvPr>
        </p:nvSpPr>
        <p:spPr>
          <a:xfrm>
            <a:off x="0" y="3825875"/>
            <a:ext cx="9144000" cy="1736725"/>
          </a:xfrm>
        </p:spPr>
        <p:txBody>
          <a:bodyPr/>
          <a:lstStyle/>
          <a:p>
            <a:r>
              <a:rPr lang="en-US" sz="9600" smtClean="0">
                <a:solidFill>
                  <a:srgbClr val="5CB9E7"/>
                </a:solidFill>
                <a:effectLst/>
                <a:latin typeface="Arial Black" pitchFamily="34" charset="0"/>
              </a:rPr>
              <a:t>New</a:t>
            </a:r>
            <a:br>
              <a:rPr lang="en-US" sz="9600" smtClean="0">
                <a:solidFill>
                  <a:srgbClr val="5CB9E7"/>
                </a:solidFill>
                <a:effectLst/>
                <a:latin typeface="Arial Black" pitchFamily="34" charset="0"/>
              </a:rPr>
            </a:br>
            <a:r>
              <a:rPr lang="en-US" sz="9600" smtClean="0">
                <a:solidFill>
                  <a:srgbClr val="5CB9E7"/>
                </a:solidFill>
                <a:effectLst/>
                <a:latin typeface="Arial Black" pitchFamily="34" charset="0"/>
              </a:rPr>
              <a:t>information</a:t>
            </a:r>
            <a:br>
              <a:rPr lang="en-US" sz="9600" smtClean="0">
                <a:solidFill>
                  <a:srgbClr val="5CB9E7"/>
                </a:solidFill>
                <a:effectLst/>
                <a:latin typeface="Arial Black" pitchFamily="34" charset="0"/>
              </a:rPr>
            </a:br>
            <a:r>
              <a:rPr lang="en-US" sz="9600" smtClean="0">
                <a:solidFill>
                  <a:srgbClr val="5CB9E7"/>
                </a:solidFill>
                <a:effectLst/>
                <a:latin typeface="Arial Black" pitchFamily="34" charset="0"/>
              </a:rPr>
              <a:t>landscape</a:t>
            </a:r>
          </a:p>
        </p:txBody>
      </p:sp>
      <p:sp>
        <p:nvSpPr>
          <p:cNvPr id="3" name="Slide Number Placeholder 2"/>
          <p:cNvSpPr>
            <a:spLocks noGrp="1"/>
          </p:cNvSpPr>
          <p:nvPr>
            <p:ph type="sldNum" sz="quarter" idx="12"/>
          </p:nvPr>
        </p:nvSpPr>
        <p:spPr/>
        <p:txBody>
          <a:bodyPr/>
          <a:lstStyle/>
          <a:p>
            <a:pPr>
              <a:defRPr/>
            </a:pPr>
            <a:fld id="{7A9BA69C-E6CD-4467-8EB8-C04CC3CA3AEA}" type="slidenum">
              <a:rPr lang="en-US" smtClean="0"/>
              <a:pPr>
                <a:defRPr/>
              </a:pPr>
              <a:t>9</a:t>
            </a:fld>
            <a:endParaRPr lang="en-US"/>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illionMilesSeatBelt.jpg"/>
          <p:cNvPicPr>
            <a:picLocks noChangeAspect="1"/>
          </p:cNvPicPr>
          <p:nvPr/>
        </p:nvPicPr>
        <p:blipFill>
          <a:blip r:embed="rId3" cstate="email"/>
          <a:stretch>
            <a:fillRect/>
          </a:stretch>
        </p:blipFill>
        <p:spPr>
          <a:xfrm>
            <a:off x="0" y="-1"/>
            <a:ext cx="9144000" cy="7563445"/>
          </a:xfrm>
          <a:prstGeom prst="rect">
            <a:avLst/>
          </a:prstGeom>
        </p:spPr>
      </p:pic>
      <p:sp>
        <p:nvSpPr>
          <p:cNvPr id="3" name="Slide Number Placeholder 2"/>
          <p:cNvSpPr>
            <a:spLocks noGrp="1"/>
          </p:cNvSpPr>
          <p:nvPr>
            <p:ph type="sldNum" sz="quarter" idx="12"/>
          </p:nvPr>
        </p:nvSpPr>
        <p:spPr/>
        <p:txBody>
          <a:bodyPr/>
          <a:lstStyle/>
          <a:p>
            <a:pPr>
              <a:defRPr/>
            </a:pPr>
            <a:fld id="{365DB620-8A09-47EE-9950-1AFBE8007F42}" type="slidenum">
              <a:rPr lang="en-US" smtClean="0"/>
              <a:pPr>
                <a:defRPr/>
              </a:pPr>
              <a:t>90</a:t>
            </a:fld>
            <a:endParaRPr lang="en-US"/>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idx="4294967295"/>
          </p:nvPr>
        </p:nvSpPr>
        <p:spPr>
          <a:xfrm>
            <a:off x="457200" y="1146175"/>
            <a:ext cx="8229600" cy="1139825"/>
          </a:xfrm>
          <a:noFill/>
        </p:spPr>
        <p:txBody>
          <a:bodyPr/>
          <a:lstStyle/>
          <a:p>
            <a:pPr eaLnBrk="1" hangingPunct="1"/>
            <a:r>
              <a:rPr lang="en-US" sz="9000" smtClean="0">
                <a:solidFill>
                  <a:schemeClr val="accent2"/>
                </a:solidFill>
                <a:effectLst/>
                <a:latin typeface="Impact" pitchFamily="34" charset="0"/>
              </a:rPr>
              <a:t>Thank you!</a:t>
            </a:r>
          </a:p>
        </p:txBody>
      </p:sp>
      <p:sp>
        <p:nvSpPr>
          <p:cNvPr id="83971" name="Rectangle 3"/>
          <p:cNvSpPr>
            <a:spLocks noGrp="1" noChangeArrowheads="1"/>
          </p:cNvSpPr>
          <p:nvPr>
            <p:ph idx="4294967295"/>
          </p:nvPr>
        </p:nvSpPr>
        <p:spPr>
          <a:xfrm>
            <a:off x="0" y="3276600"/>
            <a:ext cx="9144000" cy="3259138"/>
          </a:xfrm>
          <a:noFill/>
        </p:spPr>
        <p:txBody>
          <a:bodyPr/>
          <a:lstStyle/>
          <a:p>
            <a:pPr eaLnBrk="1" hangingPunct="1">
              <a:buNone/>
            </a:pPr>
            <a:endParaRPr lang="en-US" dirty="0" smtClean="0">
              <a:effectLst/>
            </a:endParaRPr>
          </a:p>
          <a:p>
            <a:pPr algn="ctr" eaLnBrk="1" hangingPunct="1">
              <a:buFont typeface="Wingdings" pitchFamily="2" charset="2"/>
              <a:buNone/>
            </a:pPr>
            <a:r>
              <a:rPr lang="en-US" dirty="0" smtClean="0">
                <a:solidFill>
                  <a:schemeClr val="folHlink"/>
                </a:solidFill>
                <a:effectLst/>
              </a:rPr>
              <a:t>Justin Bathon &amp; </a:t>
            </a:r>
          </a:p>
          <a:p>
            <a:pPr algn="ctr" eaLnBrk="1" hangingPunct="1">
              <a:buFont typeface="Wingdings" pitchFamily="2" charset="2"/>
              <a:buNone/>
            </a:pPr>
            <a:r>
              <a:rPr lang="en-US" dirty="0" smtClean="0">
                <a:solidFill>
                  <a:schemeClr val="folHlink"/>
                </a:solidFill>
                <a:effectLst/>
              </a:rPr>
              <a:t>Jayson W. Richardson</a:t>
            </a:r>
          </a:p>
          <a:p>
            <a:pPr algn="ctr" eaLnBrk="1" hangingPunct="1">
              <a:buFont typeface="Wingdings" pitchFamily="2" charset="2"/>
              <a:buNone/>
            </a:pPr>
            <a:r>
              <a:rPr lang="en-US" smtClean="0">
                <a:solidFill>
                  <a:schemeClr val="folHlink"/>
                </a:solidFill>
                <a:effectLst/>
              </a:rPr>
              <a:t>Co-Directors, </a:t>
            </a:r>
            <a:r>
              <a:rPr lang="en-US" dirty="0" smtClean="0">
                <a:solidFill>
                  <a:schemeClr val="folHlink"/>
                </a:solidFill>
                <a:effectLst/>
              </a:rPr>
              <a:t>CASTLE</a:t>
            </a:r>
          </a:p>
          <a:p>
            <a:pPr algn="ctr" eaLnBrk="1" hangingPunct="1">
              <a:buFont typeface="Wingdings" pitchFamily="2" charset="2"/>
              <a:buNone/>
            </a:pPr>
            <a:r>
              <a:rPr lang="en-US" sz="2800" dirty="0" smtClean="0">
                <a:effectLst/>
              </a:rPr>
              <a:t>Justin.bathon@uky.edu</a:t>
            </a:r>
          </a:p>
          <a:p>
            <a:pPr algn="ctr" eaLnBrk="1" hangingPunct="1">
              <a:buFont typeface="Wingdings" pitchFamily="2" charset="2"/>
              <a:buNone/>
            </a:pPr>
            <a:r>
              <a:rPr lang="en-US" sz="2800" dirty="0" smtClean="0">
                <a:effectLst/>
              </a:rPr>
              <a:t>jayson.richardson@uky.edu</a:t>
            </a:r>
            <a:endParaRPr lang="en-US" sz="3000" dirty="0" smtClean="0">
              <a:effectLst/>
            </a:endParaRPr>
          </a:p>
        </p:txBody>
      </p:sp>
      <p:sp>
        <p:nvSpPr>
          <p:cNvPr id="4" name="Slide Number Placeholder 3"/>
          <p:cNvSpPr>
            <a:spLocks noGrp="1"/>
          </p:cNvSpPr>
          <p:nvPr>
            <p:ph type="sldNum" sz="quarter" idx="12"/>
          </p:nvPr>
        </p:nvSpPr>
        <p:spPr/>
        <p:txBody>
          <a:bodyPr/>
          <a:lstStyle/>
          <a:p>
            <a:pPr>
              <a:defRPr/>
            </a:pPr>
            <a:fld id="{7A9BA69C-E6CD-4467-8EB8-C04CC3CA3AEA}" type="slidenum">
              <a:rPr lang="en-US" smtClean="0"/>
              <a:pPr>
                <a:defRPr/>
              </a:pPr>
              <a:t>91</a:t>
            </a:fld>
            <a:endParaRPr lang="en-US"/>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EXPANDSHOWBAR" val="True"/>
  <p:tag name="ANSWERNOWTEXT" val="Answer Now"/>
  <p:tag name="RESPTABLESTYLE" val="-1"/>
  <p:tag name="ALLOWDUPLICATES" val="False"/>
  <p:tag name="AUTOADVANCE" val="False"/>
  <p:tag name="STDCHART" val="1"/>
  <p:tag name="BUBBLENAMEVISIBLE" val="True"/>
  <p:tag name="DEFAULTNUMTEAMS" val="5"/>
  <p:tag name="CUSTOMCELLBACKCOLOR2" val="-13395457"/>
  <p:tag name="DISPLAYNAME" val="True"/>
  <p:tag name="GRIDROTATIONINTERVAL" val="2"/>
  <p:tag name="POLLINGCYCLE" val="2"/>
  <p:tag name="INCLUDENONRESPONDERS" val="False"/>
  <p:tag name="ALLOWUSERFEEDBACK" val="True"/>
  <p:tag name="REALTIMEBACKUPPATH" val="(None)"/>
  <p:tag name="ADVANCEDSETTINGSVIEW" val="False"/>
  <p:tag name="FIBDISPLAYKEYWORDS" val="True"/>
  <p:tag name="USESECONDARYMONITOR" val="True"/>
  <p:tag name="RESPCOUNTERSTYLE" val="-1"/>
  <p:tag name="NUMRESPONSES" val="1"/>
  <p:tag name="REVIEWONLY" val="False"/>
  <p:tag name="TEAMSINLEADERBOARD" val="5"/>
  <p:tag name="BUBBLEGROUPING" val="3"/>
  <p:tag name="CUSTOMCELLBACKCOLOR3" val="-268652"/>
  <p:tag name="DISPLAYDEVICEID" val="True"/>
  <p:tag name="GRIDPOSITION" val="1"/>
  <p:tag name="MULTIRESPDIVISOR" val="1"/>
  <p:tag name="INCORRECTPOINTVALUE" val="0"/>
  <p:tag name="CHARTSCALE" val="True"/>
  <p:tag name="TPVERSION" val="2008"/>
  <p:tag name="ANSWERNOWSTYLE" val="-1"/>
  <p:tag name="INPUTSOURCE" val="1"/>
  <p:tag name="ROTATIONINTERVAL" val="2"/>
  <p:tag name="BUBBLESIZEVISIBLE" val="True"/>
  <p:tag name="CUSTOMCELLBACKCOLOR1" val="-657956"/>
  <p:tag name="GRIDOPACITY" val="90"/>
  <p:tag name="CHARTLABELS" val="0"/>
  <p:tag name="CORRECTPOINTVALUE" val="100"/>
  <p:tag name="FIBDISPLAYRESULTS" val="True"/>
  <p:tag name="SHOWBARVISIBLE" val="True"/>
  <p:tag name="COUNTDOWNSECONDS" val="10"/>
  <p:tag name="AUTOUPDATEALIASES" val="True"/>
  <p:tag name="CUSTOMGRIDBACKCOLOR" val="-722948"/>
  <p:tag name="DISPLAYDEVICENUMBER" val="True"/>
  <p:tag name="RESETCHARTS" val="True"/>
  <p:tag name="ZEROBASED" val="False"/>
  <p:tag name="POWERPOINTVERSION" val="12.0"/>
  <p:tag name="BACKUPSESSIONS" val="True"/>
  <p:tag name="MAXRESPONDERS" val="5"/>
  <p:tag name="USESCHEMECOLORS" val="True"/>
  <p:tag name="PARTLISTDEFAULT" val="0"/>
  <p:tag name="FIBNUMRESULTS" val="5"/>
  <p:tag name="RESPCOUNTERFORMAT" val="0"/>
  <p:tag name="BUBBLEVALUEFORMAT" val="0.0"/>
  <p:tag name="GRIDSIZE" val="{Width=800, Height=600}"/>
  <p:tag name="AUTOADJUSTPARTRANGE" val="True"/>
  <p:tag name="BACKUPMAINTENANCE" val="7"/>
  <p:tag name="CUSTOMCELLBACKCOLOR4" val="-8355712"/>
  <p:tag name="REALTIMEBACKUP" val="False"/>
  <p:tag name="CHARTVALUEFORMAT" val="0%"/>
  <p:tag name="CHARTCOLORS" val="0"/>
  <p:tag name="COUNTDOWNSTYLE" val="-1"/>
  <p:tag name="INCLUDEPPT" val="True"/>
  <p:tag name="CUSTOMCELLFORECOLOR" val="-16777216"/>
  <p:tag name="PARTICIPANTSINLEADERBOARD" val="5"/>
  <p:tag name="AUTOSIZEGRID" val="True"/>
  <p:tag name="BULLETTYPE" val="3"/>
  <p:tag name="FIBINCLUDEOTHER" val="True"/>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Globe">
  <a:themeElements>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fontScheme name="Globe">
      <a:majorFont>
        <a:latin typeface="Arial"/>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Char char="n"/>
          <a:tabLst/>
          <a:defRPr kumimoji="0" lang="en-US" sz="32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Char char="n"/>
          <a:tabLst/>
          <a:defRPr kumimoji="0" lang="en-US" sz="32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defRPr>
        </a:defPPr>
      </a:lstStyle>
    </a:lnDef>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9937</TotalTime>
  <Words>1200</Words>
  <Application>Microsoft Office PowerPoint</Application>
  <PresentationFormat>On-screen Show (4:3)</PresentationFormat>
  <Paragraphs>443</Paragraphs>
  <Slides>91</Slides>
  <Notes>85</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91</vt:i4>
      </vt:variant>
    </vt:vector>
  </HeadingPairs>
  <TitlesOfParts>
    <vt:vector size="94" baseType="lpstr">
      <vt:lpstr>Globe</vt:lpstr>
      <vt:lpstr>Microsoft Office Excel 97-2003 Worksheet</vt:lpstr>
      <vt:lpstr>Worksheet</vt:lpstr>
      <vt:lpstr>Slide 1</vt:lpstr>
      <vt:lpstr>Say hi to your neighbors!</vt:lpstr>
      <vt:lpstr>Slide 3</vt:lpstr>
      <vt:lpstr>Slide 4</vt:lpstr>
      <vt:lpstr>Slide 5</vt:lpstr>
      <vt:lpstr>Slide 6</vt:lpstr>
      <vt:lpstr>Innovator’s Dilemma?</vt:lpstr>
      <vt:lpstr>Slide 8</vt:lpstr>
      <vt:lpstr>New information landscape</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Information-oriented</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The future (and present) of learning</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HOW?</vt:lpstr>
      <vt:lpstr>Important</vt:lpstr>
      <vt:lpstr>Slide 69</vt:lpstr>
      <vt:lpstr>Slide 70</vt:lpstr>
      <vt:lpstr>Summarize</vt:lpstr>
      <vt:lpstr>Takeaways</vt:lpstr>
      <vt:lpstr> K-12 education is facing multiple disruptive innovations.</vt:lpstr>
      <vt:lpstr> The existing  educational model is not a given.</vt:lpstr>
      <vt:lpstr> This is sneaking up  on most school organizations.</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Thank you!</vt:lpstr>
    </vt:vector>
  </TitlesOfParts>
  <Company>STLI, U. Minnesota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CASTLE Symposium</dc:title>
  <dc:creator>Scott McLeod</dc:creator>
  <cp:lastModifiedBy>Jayson Richardson</cp:lastModifiedBy>
  <cp:revision>637</cp:revision>
  <cp:lastPrinted>2006-11-29T12:57:57Z</cp:lastPrinted>
  <dcterms:created xsi:type="dcterms:W3CDTF">2011-02-03T18:08:47Z</dcterms:created>
  <dcterms:modified xsi:type="dcterms:W3CDTF">2011-02-03T18:40:15Z</dcterms:modified>
</cp:coreProperties>
</file>